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6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180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8C7B1C-DD63-4DC1-855B-4987350FA785}" type="doc">
      <dgm:prSet loTypeId="urn:microsoft.com/office/officeart/2005/8/layout/vList2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37A516D-901A-45B5-B342-BBEEA3C92453}">
      <dgm:prSet/>
      <dgm:spPr/>
      <dgm:t>
        <a:bodyPr/>
        <a:lstStyle/>
        <a:p>
          <a:pPr rtl="1"/>
          <a:r>
            <a:rPr lang="he-IL" dirty="0"/>
            <a:t>1</a:t>
          </a:r>
          <a:r>
            <a:rPr lang="he-IL" b="1" dirty="0"/>
            <a:t>. </a:t>
          </a:r>
          <a:r>
            <a:rPr lang="en-US" b="1" dirty="0" err="1"/>
            <a:t>אל</a:t>
          </a:r>
          <a:r>
            <a:rPr lang="en-US" b="1" dirty="0"/>
            <a:t> </a:t>
          </a:r>
          <a:r>
            <a:rPr lang="en-US" b="1" dirty="0" err="1"/>
            <a:t>תלחצו</a:t>
          </a:r>
          <a:r>
            <a:rPr lang="en-US" b="1" dirty="0"/>
            <a:t> </a:t>
          </a:r>
          <a:r>
            <a:rPr lang="en-US" b="1" dirty="0" err="1"/>
            <a:t>על</a:t>
          </a:r>
          <a:r>
            <a:rPr lang="en-US" b="1" dirty="0"/>
            <a:t> </a:t>
          </a:r>
          <a:r>
            <a:rPr lang="en-US" b="1" dirty="0" err="1"/>
            <a:t>קישורים</a:t>
          </a:r>
          <a:r>
            <a:rPr lang="en-US" b="1" dirty="0"/>
            <a:t> </a:t>
          </a:r>
          <a:r>
            <a:rPr lang="en-US" b="1" dirty="0" err="1"/>
            <a:t>לא</a:t>
          </a:r>
          <a:r>
            <a:rPr lang="en-US" b="1" dirty="0"/>
            <a:t> </a:t>
          </a:r>
          <a:r>
            <a:rPr lang="en-US" b="1" dirty="0" err="1"/>
            <a:t>מוכרים</a:t>
          </a:r>
          <a:r>
            <a:rPr lang="en-US" b="1" dirty="0"/>
            <a:t>.</a:t>
          </a:r>
        </a:p>
      </dgm:t>
    </dgm:pt>
    <dgm:pt modelId="{02C7298B-CE2D-4AA2-9159-74DFD6CB876C}" type="parTrans" cxnId="{4441C169-27FB-4120-AF4C-F6F8779D5E0C}">
      <dgm:prSet/>
      <dgm:spPr/>
      <dgm:t>
        <a:bodyPr/>
        <a:lstStyle/>
        <a:p>
          <a:endParaRPr lang="en-US"/>
        </a:p>
      </dgm:t>
    </dgm:pt>
    <dgm:pt modelId="{5E8572C4-39F0-44D9-B944-4883C05E5CB3}" type="sibTrans" cxnId="{4441C169-27FB-4120-AF4C-F6F8779D5E0C}">
      <dgm:prSet/>
      <dgm:spPr/>
      <dgm:t>
        <a:bodyPr/>
        <a:lstStyle/>
        <a:p>
          <a:endParaRPr lang="en-US"/>
        </a:p>
      </dgm:t>
    </dgm:pt>
    <dgm:pt modelId="{028FE5FF-4450-4BF0-AFBB-9D25CC29368D}">
      <dgm:prSet/>
      <dgm:spPr/>
      <dgm:t>
        <a:bodyPr/>
        <a:lstStyle/>
        <a:p>
          <a:pPr algn="r" rtl="1"/>
          <a:r>
            <a:rPr lang="he-IL" dirty="0"/>
            <a:t>2</a:t>
          </a:r>
          <a:r>
            <a:rPr lang="he-IL" b="1" dirty="0"/>
            <a:t>. </a:t>
          </a:r>
          <a:r>
            <a:rPr lang="en-US" b="1" dirty="0" err="1"/>
            <a:t>אל</a:t>
          </a:r>
          <a:r>
            <a:rPr lang="en-US" b="1" dirty="0"/>
            <a:t> </a:t>
          </a:r>
          <a:r>
            <a:rPr lang="en-US" b="1" dirty="0" err="1"/>
            <a:t>תשתפו</a:t>
          </a:r>
          <a:r>
            <a:rPr lang="en-US" b="1" dirty="0"/>
            <a:t> </a:t>
          </a:r>
          <a:r>
            <a:rPr lang="en-US" b="1" dirty="0" err="1"/>
            <a:t>פרטים</a:t>
          </a:r>
          <a:r>
            <a:rPr lang="en-US" b="1" dirty="0"/>
            <a:t> </a:t>
          </a:r>
          <a:r>
            <a:rPr lang="en-US" b="1" dirty="0" err="1"/>
            <a:t>אישיים</a:t>
          </a:r>
          <a:r>
            <a:rPr lang="en-US" dirty="0"/>
            <a:t>.</a:t>
          </a:r>
        </a:p>
      </dgm:t>
    </dgm:pt>
    <dgm:pt modelId="{5AAAA91F-E397-417A-B4C8-34179BE7885F}" type="parTrans" cxnId="{C5FE18C1-FCA8-47CE-8DC0-49C7B23DF08A}">
      <dgm:prSet/>
      <dgm:spPr/>
      <dgm:t>
        <a:bodyPr/>
        <a:lstStyle/>
        <a:p>
          <a:endParaRPr lang="en-US"/>
        </a:p>
      </dgm:t>
    </dgm:pt>
    <dgm:pt modelId="{F450D2B8-5204-46FD-8B79-D483316AA973}" type="sibTrans" cxnId="{C5FE18C1-FCA8-47CE-8DC0-49C7B23DF08A}">
      <dgm:prSet/>
      <dgm:spPr/>
      <dgm:t>
        <a:bodyPr/>
        <a:lstStyle/>
        <a:p>
          <a:endParaRPr lang="en-US"/>
        </a:p>
      </dgm:t>
    </dgm:pt>
    <dgm:pt modelId="{D5F3E591-DE3B-48B7-90C4-EEDD5D4089E6}">
      <dgm:prSet/>
      <dgm:spPr/>
      <dgm:t>
        <a:bodyPr/>
        <a:lstStyle/>
        <a:p>
          <a:pPr algn="r" rtl="1"/>
          <a:r>
            <a:rPr lang="he-IL" dirty="0"/>
            <a:t>3</a:t>
          </a:r>
          <a:r>
            <a:rPr lang="he-IL" b="1" dirty="0"/>
            <a:t>. </a:t>
          </a:r>
          <a:r>
            <a:rPr lang="en-US" b="1" dirty="0" err="1"/>
            <a:t>השתמשו</a:t>
          </a:r>
          <a:r>
            <a:rPr lang="en-US" b="1" dirty="0"/>
            <a:t> </a:t>
          </a:r>
          <a:r>
            <a:rPr lang="en-US" b="1" dirty="0" err="1"/>
            <a:t>בסיסמאות</a:t>
          </a:r>
          <a:r>
            <a:rPr lang="en-US" b="1" dirty="0"/>
            <a:t> </a:t>
          </a:r>
          <a:r>
            <a:rPr lang="en-US" b="1" dirty="0" err="1"/>
            <a:t>חזקות</a:t>
          </a:r>
          <a:r>
            <a:rPr lang="en-US" b="1" dirty="0"/>
            <a:t> </a:t>
          </a:r>
          <a:r>
            <a:rPr lang="en-US" b="1" dirty="0" err="1"/>
            <a:t>ומגוונות</a:t>
          </a:r>
          <a:r>
            <a:rPr lang="en-US" b="1" dirty="0"/>
            <a:t>.</a:t>
          </a:r>
        </a:p>
      </dgm:t>
    </dgm:pt>
    <dgm:pt modelId="{25238D34-0058-4CBF-84C1-45FA11FCE8C8}" type="parTrans" cxnId="{3A76C070-2110-4B85-BE5F-85ECE1A07E26}">
      <dgm:prSet/>
      <dgm:spPr/>
      <dgm:t>
        <a:bodyPr/>
        <a:lstStyle/>
        <a:p>
          <a:endParaRPr lang="en-US"/>
        </a:p>
      </dgm:t>
    </dgm:pt>
    <dgm:pt modelId="{20CD1C2B-3690-44D7-983C-D11424FB9FB2}" type="sibTrans" cxnId="{3A76C070-2110-4B85-BE5F-85ECE1A07E26}">
      <dgm:prSet/>
      <dgm:spPr/>
      <dgm:t>
        <a:bodyPr/>
        <a:lstStyle/>
        <a:p>
          <a:endParaRPr lang="en-US"/>
        </a:p>
      </dgm:t>
    </dgm:pt>
    <dgm:pt modelId="{8A3432C5-A2FB-4DC3-8AD6-AE4677009F1E}">
      <dgm:prSet/>
      <dgm:spPr/>
      <dgm:t>
        <a:bodyPr/>
        <a:lstStyle/>
        <a:p>
          <a:pPr rtl="1"/>
          <a:r>
            <a:rPr lang="he-IL" dirty="0"/>
            <a:t>4</a:t>
          </a:r>
          <a:r>
            <a:rPr lang="he-IL" b="1" dirty="0"/>
            <a:t>. </a:t>
          </a:r>
          <a:r>
            <a:rPr lang="en-US" b="1" dirty="0" err="1"/>
            <a:t>דווחו</a:t>
          </a:r>
          <a:r>
            <a:rPr lang="en-US" b="1" dirty="0"/>
            <a:t> </a:t>
          </a:r>
          <a:r>
            <a:rPr lang="en-US" b="1" dirty="0" err="1"/>
            <a:t>על</a:t>
          </a:r>
          <a:r>
            <a:rPr lang="en-US" b="1" dirty="0"/>
            <a:t> </a:t>
          </a:r>
          <a:r>
            <a:rPr lang="en-US" b="1" dirty="0" err="1"/>
            <a:t>כל</a:t>
          </a:r>
          <a:r>
            <a:rPr lang="en-US" b="1" dirty="0"/>
            <a:t> </a:t>
          </a:r>
          <a:r>
            <a:rPr lang="en-US" b="1" dirty="0" err="1"/>
            <a:t>מקרה</a:t>
          </a:r>
          <a:r>
            <a:rPr lang="en-US" b="1" dirty="0"/>
            <a:t> </a:t>
          </a:r>
          <a:r>
            <a:rPr lang="en-US" b="1" dirty="0" err="1"/>
            <a:t>של</a:t>
          </a:r>
          <a:r>
            <a:rPr lang="en-US" b="1" dirty="0"/>
            <a:t> </a:t>
          </a:r>
          <a:r>
            <a:rPr lang="en-US" b="1" dirty="0" err="1"/>
            <a:t>בריונות</a:t>
          </a:r>
          <a:r>
            <a:rPr lang="en-US" b="1" dirty="0"/>
            <a:t> </a:t>
          </a:r>
          <a:r>
            <a:rPr lang="en-US" b="1" dirty="0" err="1"/>
            <a:t>או</a:t>
          </a:r>
          <a:r>
            <a:rPr lang="en-US" b="1" dirty="0"/>
            <a:t> </a:t>
          </a:r>
          <a:r>
            <a:rPr lang="en-US" b="1" dirty="0" err="1"/>
            <a:t>תוכן</a:t>
          </a:r>
          <a:r>
            <a:rPr lang="en-US" b="1" dirty="0"/>
            <a:t> </a:t>
          </a:r>
          <a:r>
            <a:rPr lang="en-US" b="1" dirty="0" err="1"/>
            <a:t>חשוד</a:t>
          </a:r>
          <a:r>
            <a:rPr lang="en-US" b="1" dirty="0"/>
            <a:t>.</a:t>
          </a:r>
        </a:p>
      </dgm:t>
    </dgm:pt>
    <dgm:pt modelId="{41EE5E77-D3DC-4F01-904C-55ECCB7186F7}" type="parTrans" cxnId="{90213293-D29E-4D29-92B7-2B0821E7130C}">
      <dgm:prSet/>
      <dgm:spPr/>
      <dgm:t>
        <a:bodyPr/>
        <a:lstStyle/>
        <a:p>
          <a:endParaRPr lang="en-US"/>
        </a:p>
      </dgm:t>
    </dgm:pt>
    <dgm:pt modelId="{BA0FEBAB-4000-4BC1-9F57-9B8D0F653D32}" type="sibTrans" cxnId="{90213293-D29E-4D29-92B7-2B0821E7130C}">
      <dgm:prSet/>
      <dgm:spPr/>
      <dgm:t>
        <a:bodyPr/>
        <a:lstStyle/>
        <a:p>
          <a:endParaRPr lang="en-US"/>
        </a:p>
      </dgm:t>
    </dgm:pt>
    <dgm:pt modelId="{A832271C-C394-46F5-A2DA-67C8034D1794}" type="pres">
      <dgm:prSet presAssocID="{568C7B1C-DD63-4DC1-855B-4987350FA785}" presName="linear" presStyleCnt="0">
        <dgm:presLayoutVars>
          <dgm:animLvl val="lvl"/>
          <dgm:resizeHandles val="exact"/>
        </dgm:presLayoutVars>
      </dgm:prSet>
      <dgm:spPr/>
    </dgm:pt>
    <dgm:pt modelId="{8DA25A96-830C-48E5-A22A-910D4C1E6F2D}" type="pres">
      <dgm:prSet presAssocID="{437A516D-901A-45B5-B342-BBEEA3C9245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F8CB9C1-5E58-4E7F-BC1D-E3B2CA182F6E}" type="pres">
      <dgm:prSet presAssocID="{5E8572C4-39F0-44D9-B944-4883C05E5CB3}" presName="spacer" presStyleCnt="0"/>
      <dgm:spPr/>
    </dgm:pt>
    <dgm:pt modelId="{F0F32BBB-BAFC-483F-9EF9-C0CA20062FD4}" type="pres">
      <dgm:prSet presAssocID="{028FE5FF-4450-4BF0-AFBB-9D25CC29368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5FEE6CE-510B-48E1-9A3A-FCB59896AB2C}" type="pres">
      <dgm:prSet presAssocID="{F450D2B8-5204-46FD-8B79-D483316AA973}" presName="spacer" presStyleCnt="0"/>
      <dgm:spPr/>
    </dgm:pt>
    <dgm:pt modelId="{84E81523-A656-45F8-8933-761D834CE0B1}" type="pres">
      <dgm:prSet presAssocID="{D5F3E591-DE3B-48B7-90C4-EEDD5D4089E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E0BC32F-3545-4AF6-94EA-56E204DB4CAD}" type="pres">
      <dgm:prSet presAssocID="{20CD1C2B-3690-44D7-983C-D11424FB9FB2}" presName="spacer" presStyleCnt="0"/>
      <dgm:spPr/>
    </dgm:pt>
    <dgm:pt modelId="{514D5D7A-EE20-4266-B15E-4C3553DC94AA}" type="pres">
      <dgm:prSet presAssocID="{8A3432C5-A2FB-4DC3-8AD6-AE4677009F1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E4BEF63-5F57-4421-A575-D22AB49BC340}" type="presOf" srcId="{D5F3E591-DE3B-48B7-90C4-EEDD5D4089E6}" destId="{84E81523-A656-45F8-8933-761D834CE0B1}" srcOrd="0" destOrd="0" presId="urn:microsoft.com/office/officeart/2005/8/layout/vList2"/>
    <dgm:cxn modelId="{4441C169-27FB-4120-AF4C-F6F8779D5E0C}" srcId="{568C7B1C-DD63-4DC1-855B-4987350FA785}" destId="{437A516D-901A-45B5-B342-BBEEA3C92453}" srcOrd="0" destOrd="0" parTransId="{02C7298B-CE2D-4AA2-9159-74DFD6CB876C}" sibTransId="{5E8572C4-39F0-44D9-B944-4883C05E5CB3}"/>
    <dgm:cxn modelId="{71AF6D4E-9520-42E2-B40F-F5D421FF32F3}" type="presOf" srcId="{568C7B1C-DD63-4DC1-855B-4987350FA785}" destId="{A832271C-C394-46F5-A2DA-67C8034D1794}" srcOrd="0" destOrd="0" presId="urn:microsoft.com/office/officeart/2005/8/layout/vList2"/>
    <dgm:cxn modelId="{3A76C070-2110-4B85-BE5F-85ECE1A07E26}" srcId="{568C7B1C-DD63-4DC1-855B-4987350FA785}" destId="{D5F3E591-DE3B-48B7-90C4-EEDD5D4089E6}" srcOrd="2" destOrd="0" parTransId="{25238D34-0058-4CBF-84C1-45FA11FCE8C8}" sibTransId="{20CD1C2B-3690-44D7-983C-D11424FB9FB2}"/>
    <dgm:cxn modelId="{FCDC1491-9B5C-465C-A84C-A85B7DB2655F}" type="presOf" srcId="{437A516D-901A-45B5-B342-BBEEA3C92453}" destId="{8DA25A96-830C-48E5-A22A-910D4C1E6F2D}" srcOrd="0" destOrd="0" presId="urn:microsoft.com/office/officeart/2005/8/layout/vList2"/>
    <dgm:cxn modelId="{90213293-D29E-4D29-92B7-2B0821E7130C}" srcId="{568C7B1C-DD63-4DC1-855B-4987350FA785}" destId="{8A3432C5-A2FB-4DC3-8AD6-AE4677009F1E}" srcOrd="3" destOrd="0" parTransId="{41EE5E77-D3DC-4F01-904C-55ECCB7186F7}" sibTransId="{BA0FEBAB-4000-4BC1-9F57-9B8D0F653D32}"/>
    <dgm:cxn modelId="{65EA5EB7-5AC7-49D9-99F2-5596504E7EA2}" type="presOf" srcId="{028FE5FF-4450-4BF0-AFBB-9D25CC29368D}" destId="{F0F32BBB-BAFC-483F-9EF9-C0CA20062FD4}" srcOrd="0" destOrd="0" presId="urn:microsoft.com/office/officeart/2005/8/layout/vList2"/>
    <dgm:cxn modelId="{C5FE18C1-FCA8-47CE-8DC0-49C7B23DF08A}" srcId="{568C7B1C-DD63-4DC1-855B-4987350FA785}" destId="{028FE5FF-4450-4BF0-AFBB-9D25CC29368D}" srcOrd="1" destOrd="0" parTransId="{5AAAA91F-E397-417A-B4C8-34179BE7885F}" sibTransId="{F450D2B8-5204-46FD-8B79-D483316AA973}"/>
    <dgm:cxn modelId="{785DB3DF-FF45-4099-AEEA-F58A08B47BE4}" type="presOf" srcId="{8A3432C5-A2FB-4DC3-8AD6-AE4677009F1E}" destId="{514D5D7A-EE20-4266-B15E-4C3553DC94AA}" srcOrd="0" destOrd="0" presId="urn:microsoft.com/office/officeart/2005/8/layout/vList2"/>
    <dgm:cxn modelId="{FA6EBCE2-6316-4CE5-8AF2-CCC8B7B14C2E}" type="presParOf" srcId="{A832271C-C394-46F5-A2DA-67C8034D1794}" destId="{8DA25A96-830C-48E5-A22A-910D4C1E6F2D}" srcOrd="0" destOrd="0" presId="urn:microsoft.com/office/officeart/2005/8/layout/vList2"/>
    <dgm:cxn modelId="{50218364-02F6-4D50-8687-3223251C148C}" type="presParOf" srcId="{A832271C-C394-46F5-A2DA-67C8034D1794}" destId="{0F8CB9C1-5E58-4E7F-BC1D-E3B2CA182F6E}" srcOrd="1" destOrd="0" presId="urn:microsoft.com/office/officeart/2005/8/layout/vList2"/>
    <dgm:cxn modelId="{2AF3DDFB-EBBD-46E3-A8D4-1BA10B9C7B91}" type="presParOf" srcId="{A832271C-C394-46F5-A2DA-67C8034D1794}" destId="{F0F32BBB-BAFC-483F-9EF9-C0CA20062FD4}" srcOrd="2" destOrd="0" presId="urn:microsoft.com/office/officeart/2005/8/layout/vList2"/>
    <dgm:cxn modelId="{1F169CD3-9913-4A3A-B7D8-A1BA66410102}" type="presParOf" srcId="{A832271C-C394-46F5-A2DA-67C8034D1794}" destId="{95FEE6CE-510B-48E1-9A3A-FCB59896AB2C}" srcOrd="3" destOrd="0" presId="urn:microsoft.com/office/officeart/2005/8/layout/vList2"/>
    <dgm:cxn modelId="{DCE802C9-BF9D-455B-874B-B2387095176D}" type="presParOf" srcId="{A832271C-C394-46F5-A2DA-67C8034D1794}" destId="{84E81523-A656-45F8-8933-761D834CE0B1}" srcOrd="4" destOrd="0" presId="urn:microsoft.com/office/officeart/2005/8/layout/vList2"/>
    <dgm:cxn modelId="{7609F3A4-F0DE-4BB7-921D-049AD80E17A4}" type="presParOf" srcId="{A832271C-C394-46F5-A2DA-67C8034D1794}" destId="{CE0BC32F-3545-4AF6-94EA-56E204DB4CAD}" srcOrd="5" destOrd="0" presId="urn:microsoft.com/office/officeart/2005/8/layout/vList2"/>
    <dgm:cxn modelId="{880F7259-EC29-4F2D-8E52-D4009E738D70}" type="presParOf" srcId="{A832271C-C394-46F5-A2DA-67C8034D1794}" destId="{514D5D7A-EE20-4266-B15E-4C3553DC94A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4F6DF3-9277-457B-9783-DC377D25F931}" type="doc">
      <dgm:prSet loTypeId="urn:microsoft.com/office/officeart/2005/8/layout/process4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C91FC1F-9004-404F-A09C-A9AE4004CA19}">
      <dgm:prSet/>
      <dgm:spPr/>
      <dgm:t>
        <a:bodyPr/>
        <a:lstStyle/>
        <a:p>
          <a:pPr rtl="1"/>
          <a:r>
            <a:rPr lang="en-US" dirty="0"/>
            <a:t>• </a:t>
          </a:r>
          <a:r>
            <a:rPr lang="en-US" dirty="0" err="1"/>
            <a:t>לא</a:t>
          </a:r>
          <a:r>
            <a:rPr lang="en-US" dirty="0"/>
            <a:t> </a:t>
          </a:r>
          <a:r>
            <a:rPr lang="en-US" dirty="0" err="1"/>
            <a:t>לשתף</a:t>
          </a:r>
          <a:r>
            <a:rPr lang="en-US" dirty="0"/>
            <a:t> </a:t>
          </a:r>
          <a:r>
            <a:rPr lang="en-US" dirty="0" err="1"/>
            <a:t>מידע</a:t>
          </a:r>
          <a:r>
            <a:rPr lang="en-US" dirty="0"/>
            <a:t> </a:t>
          </a:r>
          <a:r>
            <a:rPr lang="en-US" dirty="0" err="1"/>
            <a:t>אישי</a:t>
          </a:r>
          <a:r>
            <a:rPr lang="en-US" dirty="0"/>
            <a:t> </a:t>
          </a:r>
          <a:r>
            <a:rPr lang="en-US" dirty="0" err="1"/>
            <a:t>ברשת</a:t>
          </a:r>
          <a:r>
            <a:rPr lang="en-US" dirty="0"/>
            <a:t>.</a:t>
          </a:r>
        </a:p>
      </dgm:t>
    </dgm:pt>
    <dgm:pt modelId="{B8314E10-724C-4FB7-A633-3E3167D54E3D}" type="parTrans" cxnId="{F95DD1E4-572B-4283-8FE9-827177EAD63E}">
      <dgm:prSet/>
      <dgm:spPr/>
      <dgm:t>
        <a:bodyPr/>
        <a:lstStyle/>
        <a:p>
          <a:endParaRPr lang="en-US"/>
        </a:p>
      </dgm:t>
    </dgm:pt>
    <dgm:pt modelId="{F8D289A7-AAEA-41D1-8CA8-F93140698340}" type="sibTrans" cxnId="{F95DD1E4-572B-4283-8FE9-827177EAD63E}">
      <dgm:prSet/>
      <dgm:spPr/>
      <dgm:t>
        <a:bodyPr/>
        <a:lstStyle/>
        <a:p>
          <a:endParaRPr lang="en-US"/>
        </a:p>
      </dgm:t>
    </dgm:pt>
    <dgm:pt modelId="{48AE5AF4-06EB-456C-8B23-D3CD372CBCF9}">
      <dgm:prSet/>
      <dgm:spPr/>
      <dgm:t>
        <a:bodyPr/>
        <a:lstStyle/>
        <a:p>
          <a:pPr rtl="1"/>
          <a:r>
            <a:rPr lang="en-US" dirty="0"/>
            <a:t>• </a:t>
          </a:r>
          <a:r>
            <a:rPr lang="en-US" dirty="0" err="1"/>
            <a:t>לזהות</a:t>
          </a:r>
          <a:r>
            <a:rPr lang="en-US" dirty="0"/>
            <a:t> </a:t>
          </a:r>
          <a:r>
            <a:rPr lang="en-US" dirty="0" err="1"/>
            <a:t>הודעות</a:t>
          </a:r>
          <a:r>
            <a:rPr lang="en-US" dirty="0"/>
            <a:t> </a:t>
          </a:r>
          <a:r>
            <a:rPr lang="en-US" dirty="0" err="1"/>
            <a:t>וקישורים</a:t>
          </a:r>
          <a:r>
            <a:rPr lang="en-US" dirty="0"/>
            <a:t> </a:t>
          </a:r>
          <a:r>
            <a:rPr lang="en-US" dirty="0" err="1"/>
            <a:t>חשודים</a:t>
          </a:r>
          <a:r>
            <a:rPr lang="en-US" dirty="0"/>
            <a:t>.</a:t>
          </a:r>
        </a:p>
      </dgm:t>
    </dgm:pt>
    <dgm:pt modelId="{D7803A1C-64C4-4B9D-942F-DEB833B29962}" type="parTrans" cxnId="{768EA80C-774D-4362-8748-8F21567FD2C8}">
      <dgm:prSet/>
      <dgm:spPr/>
      <dgm:t>
        <a:bodyPr/>
        <a:lstStyle/>
        <a:p>
          <a:endParaRPr lang="en-US"/>
        </a:p>
      </dgm:t>
    </dgm:pt>
    <dgm:pt modelId="{475485E4-4840-46EA-9641-B4861C69F4A7}" type="sibTrans" cxnId="{768EA80C-774D-4362-8748-8F21567FD2C8}">
      <dgm:prSet/>
      <dgm:spPr/>
      <dgm:t>
        <a:bodyPr/>
        <a:lstStyle/>
        <a:p>
          <a:endParaRPr lang="en-US"/>
        </a:p>
      </dgm:t>
    </dgm:pt>
    <dgm:pt modelId="{4E16B606-0A16-4A70-B0D4-E4C72FB3094E}">
      <dgm:prSet/>
      <dgm:spPr/>
      <dgm:t>
        <a:bodyPr/>
        <a:lstStyle/>
        <a:p>
          <a:pPr rtl="1"/>
          <a:r>
            <a:rPr lang="en-US" dirty="0"/>
            <a:t>• </a:t>
          </a:r>
          <a:r>
            <a:rPr lang="en-US" dirty="0" err="1"/>
            <a:t>ליצור</a:t>
          </a:r>
          <a:r>
            <a:rPr lang="en-US" dirty="0"/>
            <a:t> </a:t>
          </a:r>
          <a:r>
            <a:rPr lang="en-US" dirty="0" err="1"/>
            <a:t>סיסמאות</a:t>
          </a:r>
          <a:r>
            <a:rPr lang="en-US" dirty="0"/>
            <a:t> </a:t>
          </a:r>
          <a:r>
            <a:rPr lang="en-US" dirty="0" err="1"/>
            <a:t>חזקות</a:t>
          </a:r>
          <a:r>
            <a:rPr lang="en-US" dirty="0"/>
            <a:t> </a:t>
          </a:r>
          <a:r>
            <a:rPr lang="en-US" dirty="0" err="1"/>
            <a:t>ובטוחות</a:t>
          </a:r>
          <a:r>
            <a:rPr lang="en-US" dirty="0"/>
            <a:t>.</a:t>
          </a:r>
        </a:p>
      </dgm:t>
    </dgm:pt>
    <dgm:pt modelId="{E8226B8C-9810-4E40-A321-085B6A574AA1}" type="parTrans" cxnId="{A91FF78E-79E8-42A4-94CE-1FE4032483DF}">
      <dgm:prSet/>
      <dgm:spPr/>
      <dgm:t>
        <a:bodyPr/>
        <a:lstStyle/>
        <a:p>
          <a:endParaRPr lang="en-US"/>
        </a:p>
      </dgm:t>
    </dgm:pt>
    <dgm:pt modelId="{C721A83F-3634-4838-8B61-DA8434F2CBC2}" type="sibTrans" cxnId="{A91FF78E-79E8-42A4-94CE-1FE4032483DF}">
      <dgm:prSet/>
      <dgm:spPr/>
      <dgm:t>
        <a:bodyPr/>
        <a:lstStyle/>
        <a:p>
          <a:endParaRPr lang="en-US"/>
        </a:p>
      </dgm:t>
    </dgm:pt>
    <dgm:pt modelId="{83598D49-63EF-47F4-AF1D-0C4B20049FD7}">
      <dgm:prSet/>
      <dgm:spPr/>
      <dgm:t>
        <a:bodyPr/>
        <a:lstStyle/>
        <a:p>
          <a:pPr rtl="1"/>
          <a:r>
            <a:rPr lang="en-US" dirty="0"/>
            <a:t>"</a:t>
          </a:r>
          <a:r>
            <a:rPr lang="en-US" dirty="0" err="1"/>
            <a:t>מה</a:t>
          </a:r>
          <a:r>
            <a:rPr lang="en-US" dirty="0"/>
            <a:t> </a:t>
          </a:r>
          <a:r>
            <a:rPr lang="en-US" dirty="0" err="1"/>
            <a:t>תעשו</a:t>
          </a:r>
          <a:r>
            <a:rPr lang="en-US" dirty="0"/>
            <a:t> </a:t>
          </a:r>
          <a:r>
            <a:rPr lang="en-US" dirty="0" err="1"/>
            <a:t>אחרת</a:t>
          </a:r>
          <a:r>
            <a:rPr lang="en-US" dirty="0"/>
            <a:t> </a:t>
          </a:r>
          <a:r>
            <a:rPr lang="en-US" dirty="0" err="1"/>
            <a:t>מהיום</a:t>
          </a:r>
          <a:r>
            <a:rPr lang="en-US" dirty="0"/>
            <a:t> </a:t>
          </a:r>
          <a:r>
            <a:rPr lang="en-US" dirty="0" err="1"/>
            <a:t>כדי</a:t>
          </a:r>
          <a:r>
            <a:rPr lang="en-US" dirty="0"/>
            <a:t> </a:t>
          </a:r>
          <a:r>
            <a:rPr lang="en-US" dirty="0" err="1"/>
            <a:t>להישאר</a:t>
          </a:r>
          <a:r>
            <a:rPr lang="en-US" dirty="0"/>
            <a:t> </a:t>
          </a:r>
          <a:r>
            <a:rPr lang="en-US" dirty="0" err="1"/>
            <a:t>בטוחים</a:t>
          </a:r>
          <a:r>
            <a:rPr lang="en-US" dirty="0"/>
            <a:t> </a:t>
          </a:r>
          <a:r>
            <a:rPr lang="en-US" dirty="0" err="1"/>
            <a:t>ברשת</a:t>
          </a:r>
          <a:r>
            <a:rPr lang="en-US" dirty="0"/>
            <a:t>?"</a:t>
          </a:r>
        </a:p>
      </dgm:t>
    </dgm:pt>
    <dgm:pt modelId="{8CC5DBCD-6180-40A5-A516-FAB999F7D12A}" type="parTrans" cxnId="{0815EF65-4589-47D2-AFE6-76CCF6062253}">
      <dgm:prSet/>
      <dgm:spPr/>
      <dgm:t>
        <a:bodyPr/>
        <a:lstStyle/>
        <a:p>
          <a:endParaRPr lang="en-US"/>
        </a:p>
      </dgm:t>
    </dgm:pt>
    <dgm:pt modelId="{E1D7FE02-C56A-404C-98E8-E74A4C25DED1}" type="sibTrans" cxnId="{0815EF65-4589-47D2-AFE6-76CCF6062253}">
      <dgm:prSet/>
      <dgm:spPr/>
      <dgm:t>
        <a:bodyPr/>
        <a:lstStyle/>
        <a:p>
          <a:endParaRPr lang="en-US"/>
        </a:p>
      </dgm:t>
    </dgm:pt>
    <dgm:pt modelId="{E39251A0-096C-48AF-8078-A307CA38A3A7}" type="pres">
      <dgm:prSet presAssocID="{824F6DF3-9277-457B-9783-DC377D25F931}" presName="Name0" presStyleCnt="0">
        <dgm:presLayoutVars>
          <dgm:dir/>
          <dgm:animLvl val="lvl"/>
          <dgm:resizeHandles val="exact"/>
        </dgm:presLayoutVars>
      </dgm:prSet>
      <dgm:spPr/>
    </dgm:pt>
    <dgm:pt modelId="{D8D310BA-709D-452A-AA67-939BFCAE90A2}" type="pres">
      <dgm:prSet presAssocID="{83598D49-63EF-47F4-AF1D-0C4B20049FD7}" presName="boxAndChildren" presStyleCnt="0"/>
      <dgm:spPr/>
    </dgm:pt>
    <dgm:pt modelId="{D086F39E-8779-455D-ADD1-03B3DF061E8B}" type="pres">
      <dgm:prSet presAssocID="{83598D49-63EF-47F4-AF1D-0C4B20049FD7}" presName="parentTextBox" presStyleLbl="node1" presStyleIdx="0" presStyleCnt="4"/>
      <dgm:spPr/>
    </dgm:pt>
    <dgm:pt modelId="{78ECBE2C-3AAF-4D96-8659-FC8FA9CFB4D5}" type="pres">
      <dgm:prSet presAssocID="{C721A83F-3634-4838-8B61-DA8434F2CBC2}" presName="sp" presStyleCnt="0"/>
      <dgm:spPr/>
    </dgm:pt>
    <dgm:pt modelId="{17D70616-5701-4CC1-84F5-17E1BD19A9B4}" type="pres">
      <dgm:prSet presAssocID="{4E16B606-0A16-4A70-B0D4-E4C72FB3094E}" presName="arrowAndChildren" presStyleCnt="0"/>
      <dgm:spPr/>
    </dgm:pt>
    <dgm:pt modelId="{B477B486-CDD6-4DA8-8DA1-3D08548FC8AF}" type="pres">
      <dgm:prSet presAssocID="{4E16B606-0A16-4A70-B0D4-E4C72FB3094E}" presName="parentTextArrow" presStyleLbl="node1" presStyleIdx="1" presStyleCnt="4"/>
      <dgm:spPr/>
    </dgm:pt>
    <dgm:pt modelId="{E7D0F579-3AA5-43FB-A147-70B88A30BE14}" type="pres">
      <dgm:prSet presAssocID="{475485E4-4840-46EA-9641-B4861C69F4A7}" presName="sp" presStyleCnt="0"/>
      <dgm:spPr/>
    </dgm:pt>
    <dgm:pt modelId="{1E0F3537-39D0-4215-986C-3E02C97884E8}" type="pres">
      <dgm:prSet presAssocID="{48AE5AF4-06EB-456C-8B23-D3CD372CBCF9}" presName="arrowAndChildren" presStyleCnt="0"/>
      <dgm:spPr/>
    </dgm:pt>
    <dgm:pt modelId="{38B8B36F-9497-48E0-AC94-F83F23A741AB}" type="pres">
      <dgm:prSet presAssocID="{48AE5AF4-06EB-456C-8B23-D3CD372CBCF9}" presName="parentTextArrow" presStyleLbl="node1" presStyleIdx="2" presStyleCnt="4"/>
      <dgm:spPr/>
    </dgm:pt>
    <dgm:pt modelId="{00D681B4-5356-44CF-9F43-E589AB3F67BE}" type="pres">
      <dgm:prSet presAssocID="{F8D289A7-AAEA-41D1-8CA8-F93140698340}" presName="sp" presStyleCnt="0"/>
      <dgm:spPr/>
    </dgm:pt>
    <dgm:pt modelId="{2AF246B7-8494-4665-BD8F-55DBA0B83386}" type="pres">
      <dgm:prSet presAssocID="{9C91FC1F-9004-404F-A09C-A9AE4004CA19}" presName="arrowAndChildren" presStyleCnt="0"/>
      <dgm:spPr/>
    </dgm:pt>
    <dgm:pt modelId="{44CF3F6A-BD0D-4656-92B4-4F2ECF657379}" type="pres">
      <dgm:prSet presAssocID="{9C91FC1F-9004-404F-A09C-A9AE4004CA19}" presName="parentTextArrow" presStyleLbl="node1" presStyleIdx="3" presStyleCnt="4"/>
      <dgm:spPr/>
    </dgm:pt>
  </dgm:ptLst>
  <dgm:cxnLst>
    <dgm:cxn modelId="{768EA80C-774D-4362-8748-8F21567FD2C8}" srcId="{824F6DF3-9277-457B-9783-DC377D25F931}" destId="{48AE5AF4-06EB-456C-8B23-D3CD372CBCF9}" srcOrd="1" destOrd="0" parTransId="{D7803A1C-64C4-4B9D-942F-DEB833B29962}" sibTransId="{475485E4-4840-46EA-9641-B4861C69F4A7}"/>
    <dgm:cxn modelId="{E468F32A-4839-4DA7-B849-05A3BE5D08B7}" type="presOf" srcId="{83598D49-63EF-47F4-AF1D-0C4B20049FD7}" destId="{D086F39E-8779-455D-ADD1-03B3DF061E8B}" srcOrd="0" destOrd="0" presId="urn:microsoft.com/office/officeart/2005/8/layout/process4"/>
    <dgm:cxn modelId="{0815EF65-4589-47D2-AFE6-76CCF6062253}" srcId="{824F6DF3-9277-457B-9783-DC377D25F931}" destId="{83598D49-63EF-47F4-AF1D-0C4B20049FD7}" srcOrd="3" destOrd="0" parTransId="{8CC5DBCD-6180-40A5-A516-FAB999F7D12A}" sibTransId="{E1D7FE02-C56A-404C-98E8-E74A4C25DED1}"/>
    <dgm:cxn modelId="{435E6D56-4C18-467D-AC39-E97C266F6C1C}" type="presOf" srcId="{9C91FC1F-9004-404F-A09C-A9AE4004CA19}" destId="{44CF3F6A-BD0D-4656-92B4-4F2ECF657379}" srcOrd="0" destOrd="0" presId="urn:microsoft.com/office/officeart/2005/8/layout/process4"/>
    <dgm:cxn modelId="{C62A5B88-D837-45A8-9465-F37B401AF779}" type="presOf" srcId="{4E16B606-0A16-4A70-B0D4-E4C72FB3094E}" destId="{B477B486-CDD6-4DA8-8DA1-3D08548FC8AF}" srcOrd="0" destOrd="0" presId="urn:microsoft.com/office/officeart/2005/8/layout/process4"/>
    <dgm:cxn modelId="{07D48289-4F8C-4171-AE7F-949A6F82F349}" type="presOf" srcId="{824F6DF3-9277-457B-9783-DC377D25F931}" destId="{E39251A0-096C-48AF-8078-A307CA38A3A7}" srcOrd="0" destOrd="0" presId="urn:microsoft.com/office/officeart/2005/8/layout/process4"/>
    <dgm:cxn modelId="{A91FF78E-79E8-42A4-94CE-1FE4032483DF}" srcId="{824F6DF3-9277-457B-9783-DC377D25F931}" destId="{4E16B606-0A16-4A70-B0D4-E4C72FB3094E}" srcOrd="2" destOrd="0" parTransId="{E8226B8C-9810-4E40-A321-085B6A574AA1}" sibTransId="{C721A83F-3634-4838-8B61-DA8434F2CBC2}"/>
    <dgm:cxn modelId="{682A0CE3-756E-4A78-BED4-9C621620149F}" type="presOf" srcId="{48AE5AF4-06EB-456C-8B23-D3CD372CBCF9}" destId="{38B8B36F-9497-48E0-AC94-F83F23A741AB}" srcOrd="0" destOrd="0" presId="urn:microsoft.com/office/officeart/2005/8/layout/process4"/>
    <dgm:cxn modelId="{F95DD1E4-572B-4283-8FE9-827177EAD63E}" srcId="{824F6DF3-9277-457B-9783-DC377D25F931}" destId="{9C91FC1F-9004-404F-A09C-A9AE4004CA19}" srcOrd="0" destOrd="0" parTransId="{B8314E10-724C-4FB7-A633-3E3167D54E3D}" sibTransId="{F8D289A7-AAEA-41D1-8CA8-F93140698340}"/>
    <dgm:cxn modelId="{677D4A18-8693-4D32-A97D-2184F2CB6385}" type="presParOf" srcId="{E39251A0-096C-48AF-8078-A307CA38A3A7}" destId="{D8D310BA-709D-452A-AA67-939BFCAE90A2}" srcOrd="0" destOrd="0" presId="urn:microsoft.com/office/officeart/2005/8/layout/process4"/>
    <dgm:cxn modelId="{8E812EC7-6D6D-438E-BAF6-B179C097751C}" type="presParOf" srcId="{D8D310BA-709D-452A-AA67-939BFCAE90A2}" destId="{D086F39E-8779-455D-ADD1-03B3DF061E8B}" srcOrd="0" destOrd="0" presId="urn:microsoft.com/office/officeart/2005/8/layout/process4"/>
    <dgm:cxn modelId="{B7334ADF-4480-4F54-BDDD-E3F07C7E6842}" type="presParOf" srcId="{E39251A0-096C-48AF-8078-A307CA38A3A7}" destId="{78ECBE2C-3AAF-4D96-8659-FC8FA9CFB4D5}" srcOrd="1" destOrd="0" presId="urn:microsoft.com/office/officeart/2005/8/layout/process4"/>
    <dgm:cxn modelId="{2A38822C-23D4-4358-8158-2D5B14B2A7FB}" type="presParOf" srcId="{E39251A0-096C-48AF-8078-A307CA38A3A7}" destId="{17D70616-5701-4CC1-84F5-17E1BD19A9B4}" srcOrd="2" destOrd="0" presId="urn:microsoft.com/office/officeart/2005/8/layout/process4"/>
    <dgm:cxn modelId="{8FADF5CD-3508-4F8E-89B7-4555A3D6409E}" type="presParOf" srcId="{17D70616-5701-4CC1-84F5-17E1BD19A9B4}" destId="{B477B486-CDD6-4DA8-8DA1-3D08548FC8AF}" srcOrd="0" destOrd="0" presId="urn:microsoft.com/office/officeart/2005/8/layout/process4"/>
    <dgm:cxn modelId="{9840D3CC-3461-489B-88A7-0BD3121DC097}" type="presParOf" srcId="{E39251A0-096C-48AF-8078-A307CA38A3A7}" destId="{E7D0F579-3AA5-43FB-A147-70B88A30BE14}" srcOrd="3" destOrd="0" presId="urn:microsoft.com/office/officeart/2005/8/layout/process4"/>
    <dgm:cxn modelId="{2D34848E-B382-4330-9CBD-E4B84726A449}" type="presParOf" srcId="{E39251A0-096C-48AF-8078-A307CA38A3A7}" destId="{1E0F3537-39D0-4215-986C-3E02C97884E8}" srcOrd="4" destOrd="0" presId="urn:microsoft.com/office/officeart/2005/8/layout/process4"/>
    <dgm:cxn modelId="{1CF73EFE-7DBD-46AD-858E-A12C2603BEBE}" type="presParOf" srcId="{1E0F3537-39D0-4215-986C-3E02C97884E8}" destId="{38B8B36F-9497-48E0-AC94-F83F23A741AB}" srcOrd="0" destOrd="0" presId="urn:microsoft.com/office/officeart/2005/8/layout/process4"/>
    <dgm:cxn modelId="{4375887D-94EA-4B33-A316-EADE4A044810}" type="presParOf" srcId="{E39251A0-096C-48AF-8078-A307CA38A3A7}" destId="{00D681B4-5356-44CF-9F43-E589AB3F67BE}" srcOrd="5" destOrd="0" presId="urn:microsoft.com/office/officeart/2005/8/layout/process4"/>
    <dgm:cxn modelId="{5A32B3F0-4914-422B-8256-4AB8411DEAFE}" type="presParOf" srcId="{E39251A0-096C-48AF-8078-A307CA38A3A7}" destId="{2AF246B7-8494-4665-BD8F-55DBA0B83386}" srcOrd="6" destOrd="0" presId="urn:microsoft.com/office/officeart/2005/8/layout/process4"/>
    <dgm:cxn modelId="{FEC69627-D60A-401C-A0CE-32D22644496B}" type="presParOf" srcId="{2AF246B7-8494-4665-BD8F-55DBA0B83386}" destId="{44CF3F6A-BD0D-4656-92B4-4F2ECF657379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A25A96-830C-48E5-A22A-910D4C1E6F2D}">
      <dsp:nvSpPr>
        <dsp:cNvPr id="0" name=""/>
        <dsp:cNvSpPr/>
      </dsp:nvSpPr>
      <dsp:spPr>
        <a:xfrm>
          <a:off x="0" y="31064"/>
          <a:ext cx="3968747" cy="8751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/>
            <a:t>1</a:t>
          </a:r>
          <a:r>
            <a:rPr lang="he-IL" sz="2200" b="1" kern="1200" dirty="0"/>
            <a:t>. </a:t>
          </a:r>
          <a:r>
            <a:rPr lang="en-US" sz="2200" b="1" kern="1200" dirty="0" err="1"/>
            <a:t>אל</a:t>
          </a:r>
          <a:r>
            <a:rPr lang="en-US" sz="2200" b="1" kern="1200" dirty="0"/>
            <a:t> </a:t>
          </a:r>
          <a:r>
            <a:rPr lang="en-US" sz="2200" b="1" kern="1200" dirty="0" err="1"/>
            <a:t>תלחצו</a:t>
          </a:r>
          <a:r>
            <a:rPr lang="en-US" sz="2200" b="1" kern="1200" dirty="0"/>
            <a:t> </a:t>
          </a:r>
          <a:r>
            <a:rPr lang="en-US" sz="2200" b="1" kern="1200" dirty="0" err="1"/>
            <a:t>על</a:t>
          </a:r>
          <a:r>
            <a:rPr lang="en-US" sz="2200" b="1" kern="1200" dirty="0"/>
            <a:t> </a:t>
          </a:r>
          <a:r>
            <a:rPr lang="en-US" sz="2200" b="1" kern="1200" dirty="0" err="1"/>
            <a:t>קישורים</a:t>
          </a:r>
          <a:r>
            <a:rPr lang="en-US" sz="2200" b="1" kern="1200" dirty="0"/>
            <a:t> </a:t>
          </a:r>
          <a:r>
            <a:rPr lang="en-US" sz="2200" b="1" kern="1200" dirty="0" err="1"/>
            <a:t>לא</a:t>
          </a:r>
          <a:r>
            <a:rPr lang="en-US" sz="2200" b="1" kern="1200" dirty="0"/>
            <a:t> </a:t>
          </a:r>
          <a:r>
            <a:rPr lang="en-US" sz="2200" b="1" kern="1200" dirty="0" err="1"/>
            <a:t>מוכרים</a:t>
          </a:r>
          <a:r>
            <a:rPr lang="en-US" sz="2200" b="1" kern="1200" dirty="0"/>
            <a:t>.</a:t>
          </a:r>
        </a:p>
      </dsp:txBody>
      <dsp:txXfrm>
        <a:off x="42722" y="73786"/>
        <a:ext cx="3883303" cy="789716"/>
      </dsp:txXfrm>
    </dsp:sp>
    <dsp:sp modelId="{F0F32BBB-BAFC-483F-9EF9-C0CA20062FD4}">
      <dsp:nvSpPr>
        <dsp:cNvPr id="0" name=""/>
        <dsp:cNvSpPr/>
      </dsp:nvSpPr>
      <dsp:spPr>
        <a:xfrm>
          <a:off x="0" y="969584"/>
          <a:ext cx="3968747" cy="8751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/>
            <a:t>2</a:t>
          </a:r>
          <a:r>
            <a:rPr lang="he-IL" sz="2200" b="1" kern="1200" dirty="0"/>
            <a:t>. </a:t>
          </a:r>
          <a:r>
            <a:rPr lang="en-US" sz="2200" b="1" kern="1200" dirty="0" err="1"/>
            <a:t>אל</a:t>
          </a:r>
          <a:r>
            <a:rPr lang="en-US" sz="2200" b="1" kern="1200" dirty="0"/>
            <a:t> </a:t>
          </a:r>
          <a:r>
            <a:rPr lang="en-US" sz="2200" b="1" kern="1200" dirty="0" err="1"/>
            <a:t>תשתפו</a:t>
          </a:r>
          <a:r>
            <a:rPr lang="en-US" sz="2200" b="1" kern="1200" dirty="0"/>
            <a:t> </a:t>
          </a:r>
          <a:r>
            <a:rPr lang="en-US" sz="2200" b="1" kern="1200" dirty="0" err="1"/>
            <a:t>פרטים</a:t>
          </a:r>
          <a:r>
            <a:rPr lang="en-US" sz="2200" b="1" kern="1200" dirty="0"/>
            <a:t> </a:t>
          </a:r>
          <a:r>
            <a:rPr lang="en-US" sz="2200" b="1" kern="1200" dirty="0" err="1"/>
            <a:t>אישיים</a:t>
          </a:r>
          <a:r>
            <a:rPr lang="en-US" sz="2200" kern="1200" dirty="0"/>
            <a:t>.</a:t>
          </a:r>
        </a:p>
      </dsp:txBody>
      <dsp:txXfrm>
        <a:off x="42722" y="1012306"/>
        <a:ext cx="3883303" cy="789716"/>
      </dsp:txXfrm>
    </dsp:sp>
    <dsp:sp modelId="{84E81523-A656-45F8-8933-761D834CE0B1}">
      <dsp:nvSpPr>
        <dsp:cNvPr id="0" name=""/>
        <dsp:cNvSpPr/>
      </dsp:nvSpPr>
      <dsp:spPr>
        <a:xfrm>
          <a:off x="0" y="1908104"/>
          <a:ext cx="3968747" cy="87516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/>
            <a:t>3</a:t>
          </a:r>
          <a:r>
            <a:rPr lang="he-IL" sz="2200" b="1" kern="1200" dirty="0"/>
            <a:t>. </a:t>
          </a:r>
          <a:r>
            <a:rPr lang="en-US" sz="2200" b="1" kern="1200" dirty="0" err="1"/>
            <a:t>השתמשו</a:t>
          </a:r>
          <a:r>
            <a:rPr lang="en-US" sz="2200" b="1" kern="1200" dirty="0"/>
            <a:t> </a:t>
          </a:r>
          <a:r>
            <a:rPr lang="en-US" sz="2200" b="1" kern="1200" dirty="0" err="1"/>
            <a:t>בסיסמאות</a:t>
          </a:r>
          <a:r>
            <a:rPr lang="en-US" sz="2200" b="1" kern="1200" dirty="0"/>
            <a:t> </a:t>
          </a:r>
          <a:r>
            <a:rPr lang="en-US" sz="2200" b="1" kern="1200" dirty="0" err="1"/>
            <a:t>חזקות</a:t>
          </a:r>
          <a:r>
            <a:rPr lang="en-US" sz="2200" b="1" kern="1200" dirty="0"/>
            <a:t> </a:t>
          </a:r>
          <a:r>
            <a:rPr lang="en-US" sz="2200" b="1" kern="1200" dirty="0" err="1"/>
            <a:t>ומגוונות</a:t>
          </a:r>
          <a:r>
            <a:rPr lang="en-US" sz="2200" b="1" kern="1200" dirty="0"/>
            <a:t>.</a:t>
          </a:r>
        </a:p>
      </dsp:txBody>
      <dsp:txXfrm>
        <a:off x="42722" y="1950826"/>
        <a:ext cx="3883303" cy="789716"/>
      </dsp:txXfrm>
    </dsp:sp>
    <dsp:sp modelId="{514D5D7A-EE20-4266-B15E-4C3553DC94AA}">
      <dsp:nvSpPr>
        <dsp:cNvPr id="0" name=""/>
        <dsp:cNvSpPr/>
      </dsp:nvSpPr>
      <dsp:spPr>
        <a:xfrm>
          <a:off x="0" y="2846624"/>
          <a:ext cx="3968747" cy="87516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r" defTabSz="9779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200" kern="1200" dirty="0"/>
            <a:t>4</a:t>
          </a:r>
          <a:r>
            <a:rPr lang="he-IL" sz="2200" b="1" kern="1200" dirty="0"/>
            <a:t>. </a:t>
          </a:r>
          <a:r>
            <a:rPr lang="en-US" sz="2200" b="1" kern="1200" dirty="0" err="1"/>
            <a:t>דווחו</a:t>
          </a:r>
          <a:r>
            <a:rPr lang="en-US" sz="2200" b="1" kern="1200" dirty="0"/>
            <a:t> </a:t>
          </a:r>
          <a:r>
            <a:rPr lang="en-US" sz="2200" b="1" kern="1200" dirty="0" err="1"/>
            <a:t>על</a:t>
          </a:r>
          <a:r>
            <a:rPr lang="en-US" sz="2200" b="1" kern="1200" dirty="0"/>
            <a:t> </a:t>
          </a:r>
          <a:r>
            <a:rPr lang="en-US" sz="2200" b="1" kern="1200" dirty="0" err="1"/>
            <a:t>כל</a:t>
          </a:r>
          <a:r>
            <a:rPr lang="en-US" sz="2200" b="1" kern="1200" dirty="0"/>
            <a:t> </a:t>
          </a:r>
          <a:r>
            <a:rPr lang="en-US" sz="2200" b="1" kern="1200" dirty="0" err="1"/>
            <a:t>מקרה</a:t>
          </a:r>
          <a:r>
            <a:rPr lang="en-US" sz="2200" b="1" kern="1200" dirty="0"/>
            <a:t> </a:t>
          </a:r>
          <a:r>
            <a:rPr lang="en-US" sz="2200" b="1" kern="1200" dirty="0" err="1"/>
            <a:t>של</a:t>
          </a:r>
          <a:r>
            <a:rPr lang="en-US" sz="2200" b="1" kern="1200" dirty="0"/>
            <a:t> </a:t>
          </a:r>
          <a:r>
            <a:rPr lang="en-US" sz="2200" b="1" kern="1200" dirty="0" err="1"/>
            <a:t>בריונות</a:t>
          </a:r>
          <a:r>
            <a:rPr lang="en-US" sz="2200" b="1" kern="1200" dirty="0"/>
            <a:t> </a:t>
          </a:r>
          <a:r>
            <a:rPr lang="en-US" sz="2200" b="1" kern="1200" dirty="0" err="1"/>
            <a:t>או</a:t>
          </a:r>
          <a:r>
            <a:rPr lang="en-US" sz="2200" b="1" kern="1200" dirty="0"/>
            <a:t> </a:t>
          </a:r>
          <a:r>
            <a:rPr lang="en-US" sz="2200" b="1" kern="1200" dirty="0" err="1"/>
            <a:t>תוכן</a:t>
          </a:r>
          <a:r>
            <a:rPr lang="en-US" sz="2200" b="1" kern="1200" dirty="0"/>
            <a:t> </a:t>
          </a:r>
          <a:r>
            <a:rPr lang="en-US" sz="2200" b="1" kern="1200" dirty="0" err="1"/>
            <a:t>חשוד</a:t>
          </a:r>
          <a:r>
            <a:rPr lang="en-US" sz="2200" b="1" kern="1200" dirty="0"/>
            <a:t>.</a:t>
          </a:r>
        </a:p>
      </dsp:txBody>
      <dsp:txXfrm>
        <a:off x="42722" y="2889346"/>
        <a:ext cx="3883303" cy="7897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86F39E-8779-455D-ADD1-03B3DF061E8B}">
      <dsp:nvSpPr>
        <dsp:cNvPr id="0" name=""/>
        <dsp:cNvSpPr/>
      </dsp:nvSpPr>
      <dsp:spPr>
        <a:xfrm>
          <a:off x="0" y="2985005"/>
          <a:ext cx="3733184" cy="65304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"</a:t>
          </a:r>
          <a:r>
            <a:rPr lang="en-US" sz="1500" kern="1200" dirty="0" err="1"/>
            <a:t>מה</a:t>
          </a:r>
          <a:r>
            <a:rPr lang="en-US" sz="1500" kern="1200" dirty="0"/>
            <a:t> </a:t>
          </a:r>
          <a:r>
            <a:rPr lang="en-US" sz="1500" kern="1200" dirty="0" err="1"/>
            <a:t>תעשו</a:t>
          </a:r>
          <a:r>
            <a:rPr lang="en-US" sz="1500" kern="1200" dirty="0"/>
            <a:t> </a:t>
          </a:r>
          <a:r>
            <a:rPr lang="en-US" sz="1500" kern="1200" dirty="0" err="1"/>
            <a:t>אחרת</a:t>
          </a:r>
          <a:r>
            <a:rPr lang="en-US" sz="1500" kern="1200" dirty="0"/>
            <a:t> </a:t>
          </a:r>
          <a:r>
            <a:rPr lang="en-US" sz="1500" kern="1200" dirty="0" err="1"/>
            <a:t>מהיום</a:t>
          </a:r>
          <a:r>
            <a:rPr lang="en-US" sz="1500" kern="1200" dirty="0"/>
            <a:t> </a:t>
          </a:r>
          <a:r>
            <a:rPr lang="en-US" sz="1500" kern="1200" dirty="0" err="1"/>
            <a:t>כדי</a:t>
          </a:r>
          <a:r>
            <a:rPr lang="en-US" sz="1500" kern="1200" dirty="0"/>
            <a:t> </a:t>
          </a:r>
          <a:r>
            <a:rPr lang="en-US" sz="1500" kern="1200" dirty="0" err="1"/>
            <a:t>להישאר</a:t>
          </a:r>
          <a:r>
            <a:rPr lang="en-US" sz="1500" kern="1200" dirty="0"/>
            <a:t> </a:t>
          </a:r>
          <a:r>
            <a:rPr lang="en-US" sz="1500" kern="1200" dirty="0" err="1"/>
            <a:t>בטוחים</a:t>
          </a:r>
          <a:r>
            <a:rPr lang="en-US" sz="1500" kern="1200" dirty="0"/>
            <a:t> </a:t>
          </a:r>
          <a:r>
            <a:rPr lang="en-US" sz="1500" kern="1200" dirty="0" err="1"/>
            <a:t>ברשת</a:t>
          </a:r>
          <a:r>
            <a:rPr lang="en-US" sz="1500" kern="1200" dirty="0"/>
            <a:t>?"</a:t>
          </a:r>
        </a:p>
      </dsp:txBody>
      <dsp:txXfrm>
        <a:off x="0" y="2985005"/>
        <a:ext cx="3733184" cy="653046"/>
      </dsp:txXfrm>
    </dsp:sp>
    <dsp:sp modelId="{B477B486-CDD6-4DA8-8DA1-3D08548FC8AF}">
      <dsp:nvSpPr>
        <dsp:cNvPr id="0" name=""/>
        <dsp:cNvSpPr/>
      </dsp:nvSpPr>
      <dsp:spPr>
        <a:xfrm rot="10800000">
          <a:off x="0" y="1990416"/>
          <a:ext cx="3733184" cy="1004385"/>
        </a:xfrm>
        <a:prstGeom prst="upArrowCallout">
          <a:avLst/>
        </a:prstGeom>
        <a:solidFill>
          <a:schemeClr val="accent5">
            <a:hueOff val="-3311292"/>
            <a:satOff val="13270"/>
            <a:lumOff val="28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• </a:t>
          </a:r>
          <a:r>
            <a:rPr lang="en-US" sz="1500" kern="1200" dirty="0" err="1"/>
            <a:t>ליצור</a:t>
          </a:r>
          <a:r>
            <a:rPr lang="en-US" sz="1500" kern="1200" dirty="0"/>
            <a:t> </a:t>
          </a:r>
          <a:r>
            <a:rPr lang="en-US" sz="1500" kern="1200" dirty="0" err="1"/>
            <a:t>סיסמאות</a:t>
          </a:r>
          <a:r>
            <a:rPr lang="en-US" sz="1500" kern="1200" dirty="0"/>
            <a:t> </a:t>
          </a:r>
          <a:r>
            <a:rPr lang="en-US" sz="1500" kern="1200" dirty="0" err="1"/>
            <a:t>חזקות</a:t>
          </a:r>
          <a:r>
            <a:rPr lang="en-US" sz="1500" kern="1200" dirty="0"/>
            <a:t> </a:t>
          </a:r>
          <a:r>
            <a:rPr lang="en-US" sz="1500" kern="1200" dirty="0" err="1"/>
            <a:t>ובטוחות</a:t>
          </a:r>
          <a:r>
            <a:rPr lang="en-US" sz="1500" kern="1200" dirty="0"/>
            <a:t>.</a:t>
          </a:r>
        </a:p>
      </dsp:txBody>
      <dsp:txXfrm rot="10800000">
        <a:off x="0" y="1990416"/>
        <a:ext cx="3733184" cy="652619"/>
      </dsp:txXfrm>
    </dsp:sp>
    <dsp:sp modelId="{38B8B36F-9497-48E0-AC94-F83F23A741AB}">
      <dsp:nvSpPr>
        <dsp:cNvPr id="0" name=""/>
        <dsp:cNvSpPr/>
      </dsp:nvSpPr>
      <dsp:spPr>
        <a:xfrm rot="10800000">
          <a:off x="0" y="995826"/>
          <a:ext cx="3733184" cy="1004385"/>
        </a:xfrm>
        <a:prstGeom prst="upArrowCallout">
          <a:avLst/>
        </a:prstGeom>
        <a:solidFill>
          <a:schemeClr val="accent5">
            <a:hueOff val="-6622584"/>
            <a:satOff val="26541"/>
            <a:lumOff val="575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• </a:t>
          </a:r>
          <a:r>
            <a:rPr lang="en-US" sz="1500" kern="1200" dirty="0" err="1"/>
            <a:t>לזהות</a:t>
          </a:r>
          <a:r>
            <a:rPr lang="en-US" sz="1500" kern="1200" dirty="0"/>
            <a:t> </a:t>
          </a:r>
          <a:r>
            <a:rPr lang="en-US" sz="1500" kern="1200" dirty="0" err="1"/>
            <a:t>הודעות</a:t>
          </a:r>
          <a:r>
            <a:rPr lang="en-US" sz="1500" kern="1200" dirty="0"/>
            <a:t> </a:t>
          </a:r>
          <a:r>
            <a:rPr lang="en-US" sz="1500" kern="1200" dirty="0" err="1"/>
            <a:t>וקישורים</a:t>
          </a:r>
          <a:r>
            <a:rPr lang="en-US" sz="1500" kern="1200" dirty="0"/>
            <a:t> </a:t>
          </a:r>
          <a:r>
            <a:rPr lang="en-US" sz="1500" kern="1200" dirty="0" err="1"/>
            <a:t>חשודים</a:t>
          </a:r>
          <a:r>
            <a:rPr lang="en-US" sz="1500" kern="1200" dirty="0"/>
            <a:t>.</a:t>
          </a:r>
        </a:p>
      </dsp:txBody>
      <dsp:txXfrm rot="10800000">
        <a:off x="0" y="995826"/>
        <a:ext cx="3733184" cy="652619"/>
      </dsp:txXfrm>
    </dsp:sp>
    <dsp:sp modelId="{44CF3F6A-BD0D-4656-92B4-4F2ECF657379}">
      <dsp:nvSpPr>
        <dsp:cNvPr id="0" name=""/>
        <dsp:cNvSpPr/>
      </dsp:nvSpPr>
      <dsp:spPr>
        <a:xfrm rot="10800000">
          <a:off x="0" y="1237"/>
          <a:ext cx="3733184" cy="1004385"/>
        </a:xfrm>
        <a:prstGeom prst="upArrowCallou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• </a:t>
          </a:r>
          <a:r>
            <a:rPr lang="en-US" sz="1500" kern="1200" dirty="0" err="1"/>
            <a:t>לא</a:t>
          </a:r>
          <a:r>
            <a:rPr lang="en-US" sz="1500" kern="1200" dirty="0"/>
            <a:t> </a:t>
          </a:r>
          <a:r>
            <a:rPr lang="en-US" sz="1500" kern="1200" dirty="0" err="1"/>
            <a:t>לשתף</a:t>
          </a:r>
          <a:r>
            <a:rPr lang="en-US" sz="1500" kern="1200" dirty="0"/>
            <a:t> </a:t>
          </a:r>
          <a:r>
            <a:rPr lang="en-US" sz="1500" kern="1200" dirty="0" err="1"/>
            <a:t>מידע</a:t>
          </a:r>
          <a:r>
            <a:rPr lang="en-US" sz="1500" kern="1200" dirty="0"/>
            <a:t> </a:t>
          </a:r>
          <a:r>
            <a:rPr lang="en-US" sz="1500" kern="1200" dirty="0" err="1"/>
            <a:t>אישי</a:t>
          </a:r>
          <a:r>
            <a:rPr lang="en-US" sz="1500" kern="1200" dirty="0"/>
            <a:t> </a:t>
          </a:r>
          <a:r>
            <a:rPr lang="en-US" sz="1500" kern="1200" dirty="0" err="1"/>
            <a:t>ברשת</a:t>
          </a:r>
          <a:r>
            <a:rPr lang="en-US" sz="1500" kern="1200" dirty="0"/>
            <a:t>.</a:t>
          </a:r>
        </a:p>
      </dsp:txBody>
      <dsp:txXfrm rot="10800000">
        <a:off x="0" y="1237"/>
        <a:ext cx="3733184" cy="652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sv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A69AAE0-49D5-4C8B-8BA2-55898C00E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using a computer&#10;&#10;Description automatically generated">
            <a:extLst>
              <a:ext uri="{FF2B5EF4-FFF2-40B4-BE49-F238E27FC236}">
                <a16:creationId xmlns:a16="http://schemas.microsoft.com/office/drawing/2014/main" id="{F8B8FB2A-73E8-87E6-B694-70CC909EC7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248" r="18750" b="-1"/>
          <a:stretch/>
        </p:blipFill>
        <p:spPr>
          <a:xfrm>
            <a:off x="-3" y="-4"/>
            <a:ext cx="5650980" cy="6857984"/>
          </a:xfrm>
          <a:custGeom>
            <a:avLst/>
            <a:gdLst/>
            <a:ahLst/>
            <a:cxnLst/>
            <a:rect l="l" t="t" r="r" b="b"/>
            <a:pathLst>
              <a:path w="7534640" h="6857984">
                <a:moveTo>
                  <a:pt x="0" y="0"/>
                </a:moveTo>
                <a:lnTo>
                  <a:pt x="7534640" y="0"/>
                </a:lnTo>
                <a:lnTo>
                  <a:pt x="7534640" y="3832811"/>
                </a:lnTo>
                <a:lnTo>
                  <a:pt x="7344853" y="3826712"/>
                </a:lnTo>
                <a:cubicBezTo>
                  <a:pt x="7344853" y="3826712"/>
                  <a:pt x="7341511" y="3826712"/>
                  <a:pt x="7341511" y="3826712"/>
                </a:cubicBezTo>
                <a:cubicBezTo>
                  <a:pt x="7274667" y="3823370"/>
                  <a:pt x="7211169" y="3823370"/>
                  <a:pt x="7144324" y="3820027"/>
                </a:cubicBezTo>
                <a:cubicBezTo>
                  <a:pt x="6913719" y="3820027"/>
                  <a:pt x="6683113" y="3820027"/>
                  <a:pt x="6455848" y="3820027"/>
                </a:cubicBezTo>
                <a:cubicBezTo>
                  <a:pt x="6231926" y="3910265"/>
                  <a:pt x="5987951" y="3833396"/>
                  <a:pt x="5767372" y="3903581"/>
                </a:cubicBezTo>
                <a:cubicBezTo>
                  <a:pt x="5533423" y="3900239"/>
                  <a:pt x="5312845" y="3970423"/>
                  <a:pt x="5082238" y="4000503"/>
                </a:cubicBezTo>
                <a:cubicBezTo>
                  <a:pt x="4908446" y="4013871"/>
                  <a:pt x="4731314" y="3997160"/>
                  <a:pt x="4570892" y="4067345"/>
                </a:cubicBezTo>
                <a:cubicBezTo>
                  <a:pt x="4447233" y="4124161"/>
                  <a:pt x="4350312" y="4197688"/>
                  <a:pt x="4483996" y="4348083"/>
                </a:cubicBezTo>
                <a:cubicBezTo>
                  <a:pt x="4644419" y="4344742"/>
                  <a:pt x="4627708" y="4598742"/>
                  <a:pt x="4788129" y="4561979"/>
                </a:cubicBezTo>
                <a:cubicBezTo>
                  <a:pt x="4754709" y="4678954"/>
                  <a:pt x="4641076" y="4618795"/>
                  <a:pt x="4600971" y="4705690"/>
                </a:cubicBezTo>
                <a:cubicBezTo>
                  <a:pt x="4684524" y="4779217"/>
                  <a:pt x="4844945" y="4725744"/>
                  <a:pt x="4871683" y="4879480"/>
                </a:cubicBezTo>
                <a:cubicBezTo>
                  <a:pt x="4838262" y="5039902"/>
                  <a:pt x="4945210" y="5019849"/>
                  <a:pt x="5032105" y="5029876"/>
                </a:cubicBezTo>
                <a:cubicBezTo>
                  <a:pt x="5239317" y="5049930"/>
                  <a:pt x="5439843" y="5063297"/>
                  <a:pt x="5643713" y="5096719"/>
                </a:cubicBezTo>
                <a:cubicBezTo>
                  <a:pt x="5693844" y="5106745"/>
                  <a:pt x="5810819" y="5083350"/>
                  <a:pt x="5800794" y="5186956"/>
                </a:cubicBezTo>
                <a:cubicBezTo>
                  <a:pt x="5790767" y="5270508"/>
                  <a:pt x="5700529" y="5240431"/>
                  <a:pt x="5643713" y="5243772"/>
                </a:cubicBezTo>
                <a:cubicBezTo>
                  <a:pt x="5329553" y="5283879"/>
                  <a:pt x="5012052" y="5220378"/>
                  <a:pt x="4701235" y="5223719"/>
                </a:cubicBezTo>
                <a:cubicBezTo>
                  <a:pt x="4664472" y="5223719"/>
                  <a:pt x="4657787" y="5334009"/>
                  <a:pt x="4577576" y="5297246"/>
                </a:cubicBezTo>
                <a:cubicBezTo>
                  <a:pt x="4788129" y="5397510"/>
                  <a:pt x="5767372" y="5424248"/>
                  <a:pt x="6094900" y="5477721"/>
                </a:cubicBezTo>
                <a:cubicBezTo>
                  <a:pt x="5754004" y="5858724"/>
                  <a:pt x="5429817" y="5628117"/>
                  <a:pt x="5159105" y="5842012"/>
                </a:cubicBezTo>
                <a:cubicBezTo>
                  <a:pt x="5159105" y="5842012"/>
                  <a:pt x="5212580" y="5842012"/>
                  <a:pt x="5443187" y="5912197"/>
                </a:cubicBezTo>
                <a:cubicBezTo>
                  <a:pt x="5627002" y="5969012"/>
                  <a:pt x="5536765" y="6049223"/>
                  <a:pt x="6001321" y="6202962"/>
                </a:cubicBezTo>
                <a:cubicBezTo>
                  <a:pt x="5824188" y="6253093"/>
                  <a:pt x="5593581" y="6156172"/>
                  <a:pt x="5506685" y="6416857"/>
                </a:cubicBezTo>
                <a:cubicBezTo>
                  <a:pt x="5643713" y="6463648"/>
                  <a:pt x="5807477" y="6420200"/>
                  <a:pt x="5904398" y="6543858"/>
                </a:cubicBezTo>
                <a:cubicBezTo>
                  <a:pt x="5934478" y="6580622"/>
                  <a:pt x="5964557" y="6604017"/>
                  <a:pt x="6001321" y="6624068"/>
                </a:cubicBezTo>
                <a:cubicBezTo>
                  <a:pt x="5984612" y="6630754"/>
                  <a:pt x="5964557" y="6637437"/>
                  <a:pt x="5951188" y="6644121"/>
                </a:cubicBezTo>
                <a:cubicBezTo>
                  <a:pt x="5977925" y="6667518"/>
                  <a:pt x="6663060" y="6794517"/>
                  <a:pt x="6836850" y="6797860"/>
                </a:cubicBezTo>
                <a:cubicBezTo>
                  <a:pt x="6761652" y="6822926"/>
                  <a:pt x="6636845" y="6844075"/>
                  <a:pt x="6553814" y="6856412"/>
                </a:cubicBezTo>
                <a:lnTo>
                  <a:pt x="6542822" y="6857984"/>
                </a:lnTo>
                <a:lnTo>
                  <a:pt x="0" y="6857984"/>
                </a:lnTo>
                <a:close/>
              </a:path>
            </a:pathLst>
          </a:custGeom>
          <a:solidFill>
            <a:srgbClr val="FFFFFF">
              <a:shade val="85000"/>
            </a:srgbClr>
          </a:solidFill>
        </p:spPr>
      </p:pic>
      <p:sp>
        <p:nvSpPr>
          <p:cNvPr id="4" name="TextBox 3"/>
          <p:cNvSpPr txBox="1"/>
          <p:nvPr/>
        </p:nvSpPr>
        <p:spPr>
          <a:xfrm>
            <a:off x="4757737" y="3962400"/>
            <a:ext cx="4129361" cy="169040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 rt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600" b="1">
                <a:solidFill>
                  <a:srgbClr val="2C5787"/>
                </a:solidFill>
              </a:defRPr>
            </a:pP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בטיחות</a:t>
            </a: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ברשת</a:t>
            </a: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שומרים</a:t>
            </a: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על</a:t>
            </a: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עצמנו</a:t>
            </a: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באינטרנט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57737" y="5709565"/>
            <a:ext cx="4046981" cy="646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 defTabSz="914400" rtl="1">
              <a:lnSpc>
                <a:spcPct val="90000"/>
              </a:lnSpc>
              <a:spcBef>
                <a:spcPts val="1000"/>
              </a:spcBef>
              <a:defRPr sz="2400">
                <a:solidFill>
                  <a:srgbClr val="555555"/>
                </a:solidFill>
              </a:defRPr>
            </a:pP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מטרת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השיעור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ללמוד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כיצד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להתנהל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בבטחה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באינטרנט</a:t>
            </a: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pic>
        <p:nvPicPr>
          <p:cNvPr id="3" name="Picture 2" descr="Logo.png"/>
          <p:cNvPicPr>
            <a:picLocks noChangeAspect="1"/>
          </p:cNvPicPr>
          <p:nvPr/>
        </p:nvPicPr>
        <p:blipFill>
          <a:blip r:embed="rId3"/>
          <a:srcRect l="7054" r="5155" b="-1"/>
          <a:stretch/>
        </p:blipFill>
        <p:spPr>
          <a:xfrm>
            <a:off x="5740155" y="6"/>
            <a:ext cx="3403848" cy="3877247"/>
          </a:xfrm>
          <a:custGeom>
            <a:avLst/>
            <a:gdLst/>
            <a:ahLst/>
            <a:cxnLst/>
            <a:rect l="l" t="t" r="r" b="b"/>
            <a:pathLst>
              <a:path w="4538463" h="3877247">
                <a:moveTo>
                  <a:pt x="0" y="0"/>
                </a:moveTo>
                <a:lnTo>
                  <a:pt x="4538463" y="0"/>
                </a:lnTo>
                <a:lnTo>
                  <a:pt x="4538463" y="3437173"/>
                </a:lnTo>
                <a:lnTo>
                  <a:pt x="4530710" y="3429000"/>
                </a:lnTo>
                <a:cubicBezTo>
                  <a:pt x="4370289" y="3495842"/>
                  <a:pt x="4239946" y="3686344"/>
                  <a:pt x="4056129" y="3636211"/>
                </a:cubicBezTo>
                <a:cubicBezTo>
                  <a:pt x="3872313" y="3589422"/>
                  <a:pt x="3788760" y="3830055"/>
                  <a:pt x="3618310" y="3756528"/>
                </a:cubicBezTo>
                <a:cubicBezTo>
                  <a:pt x="3394389" y="3823371"/>
                  <a:pt x="3163783" y="3823371"/>
                  <a:pt x="2933176" y="3810002"/>
                </a:cubicBezTo>
                <a:cubicBezTo>
                  <a:pt x="2702570" y="3840081"/>
                  <a:pt x="2471962" y="3873503"/>
                  <a:pt x="2238015" y="3850107"/>
                </a:cubicBezTo>
                <a:cubicBezTo>
                  <a:pt x="2007408" y="3870161"/>
                  <a:pt x="1783486" y="3883529"/>
                  <a:pt x="1552880" y="3863476"/>
                </a:cubicBezTo>
                <a:cubicBezTo>
                  <a:pt x="1322274" y="3886870"/>
                  <a:pt x="1091667" y="3876844"/>
                  <a:pt x="864402" y="3860134"/>
                </a:cubicBezTo>
                <a:cubicBezTo>
                  <a:pt x="757455" y="3860134"/>
                  <a:pt x="653849" y="3856792"/>
                  <a:pt x="546902" y="3856792"/>
                </a:cubicBezTo>
                <a:cubicBezTo>
                  <a:pt x="404861" y="3850108"/>
                  <a:pt x="262821" y="3845095"/>
                  <a:pt x="120363" y="3840499"/>
                </a:cubicBezTo>
                <a:lnTo>
                  <a:pt x="0" y="3836632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856821-535E-D296-4881-7EBEAB63C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D1F2D57-55DE-FBC3-480B-A48839722DDD}"/>
              </a:ext>
            </a:extLst>
          </p:cNvPr>
          <p:cNvSpPr txBox="1"/>
          <p:nvPr/>
        </p:nvSpPr>
        <p:spPr>
          <a:xfrm>
            <a:off x="1143000" y="4914855"/>
            <a:ext cx="6858000" cy="7867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600" b="1">
                <a:solidFill>
                  <a:srgbClr val="2C5787"/>
                </a:solidFill>
              </a:defRPr>
            </a:pPr>
            <a:r>
              <a:rPr lang="en-US" sz="3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אילו סכנות אתם מכירים שיש ברשת?</a:t>
            </a:r>
          </a:p>
        </p:txBody>
      </p:sp>
      <p:pic>
        <p:nvPicPr>
          <p:cNvPr id="9" name="Picture 8" descr="A person in a suit with question marks above his head&#10;&#10;Description automatically generated">
            <a:extLst>
              <a:ext uri="{FF2B5EF4-FFF2-40B4-BE49-F238E27FC236}">
                <a16:creationId xmlns:a16="http://schemas.microsoft.com/office/drawing/2014/main" id="{D849EED8-5EF4-97B2-3450-7AB3B3019E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30" b="-2"/>
          <a:stretch/>
        </p:blipFill>
        <p:spPr>
          <a:xfrm>
            <a:off x="20" y="10"/>
            <a:ext cx="4571980" cy="4605671"/>
          </a:xfrm>
          <a:prstGeom prst="rect">
            <a:avLst/>
          </a:prstGeom>
        </p:spPr>
      </p:pic>
      <p:pic>
        <p:nvPicPr>
          <p:cNvPr id="3" name="Picture 2" descr="Logo.png">
            <a:extLst>
              <a:ext uri="{FF2B5EF4-FFF2-40B4-BE49-F238E27FC236}">
                <a16:creationId xmlns:a16="http://schemas.microsoft.com/office/drawing/2014/main" id="{2A613F42-FB3D-91C4-BC93-5FE420E166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31" r="-2" b="-2"/>
          <a:stretch/>
        </p:blipFill>
        <p:spPr>
          <a:xfrm>
            <a:off x="8092440" y="11"/>
            <a:ext cx="1051558" cy="105930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2A4F5A4-1409-1D21-0242-3FD06D0E8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4543999"/>
            <a:ext cx="9143999" cy="123364"/>
            <a:chOff x="1" y="6737460"/>
            <a:chExt cx="12192000" cy="12336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1B05FAC-21CF-D544-5CD5-C4FB65772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034320" y="703141"/>
              <a:ext cx="123362" cy="12192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93E6EB2-0E8D-3B8D-C520-219B1D4F0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40559" y="4909383"/>
              <a:ext cx="123362" cy="3779520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9777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21221" y="479493"/>
            <a:ext cx="409412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600" b="1">
                <a:solidFill>
                  <a:srgbClr val="2C5787"/>
                </a:solidFill>
              </a:defRPr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מהי בטיחות ברשת?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01" y="105279"/>
            <a:ext cx="1758614" cy="175861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/>
          <p:cNvSpPr txBox="1"/>
          <p:nvPr/>
        </p:nvSpPr>
        <p:spPr>
          <a:xfrm>
            <a:off x="3694177" y="1984443"/>
            <a:ext cx="4821174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 defTabSz="914400" rtl="1">
              <a:lnSpc>
                <a:spcPct val="90000"/>
              </a:lnSpc>
              <a:spcAft>
                <a:spcPts val="600"/>
              </a:spcAft>
              <a:defRPr sz="2400">
                <a:solidFill>
                  <a:srgbClr val="555555"/>
                </a:solidFill>
              </a:defRPr>
            </a:pPr>
            <a:r>
              <a:rPr lang="en-US" sz="2400" dirty="0"/>
              <a:t>• </a:t>
            </a:r>
            <a:r>
              <a:rPr lang="en-US" sz="2400" dirty="0" err="1"/>
              <a:t>שמירה</a:t>
            </a:r>
            <a:r>
              <a:rPr lang="en-US" sz="2400" dirty="0"/>
              <a:t> </a:t>
            </a:r>
            <a:r>
              <a:rPr lang="en-US" sz="2400" dirty="0" err="1"/>
              <a:t>על</a:t>
            </a:r>
            <a:r>
              <a:rPr lang="en-US" sz="2400" dirty="0"/>
              <a:t> </a:t>
            </a:r>
            <a:r>
              <a:rPr lang="en-US" sz="2400" dirty="0" err="1"/>
              <a:t>מידע</a:t>
            </a:r>
            <a:r>
              <a:rPr lang="en-US" sz="2400" dirty="0"/>
              <a:t> </a:t>
            </a:r>
            <a:r>
              <a:rPr lang="en-US" sz="2400" dirty="0" err="1"/>
              <a:t>אישי</a:t>
            </a:r>
            <a:r>
              <a:rPr lang="en-US" sz="2400" dirty="0"/>
              <a:t>.</a:t>
            </a:r>
          </a:p>
          <a:p>
            <a:pPr algn="r" defTabSz="914400" rtl="1">
              <a:lnSpc>
                <a:spcPct val="90000"/>
              </a:lnSpc>
              <a:spcAft>
                <a:spcPts val="600"/>
              </a:spcAft>
              <a:defRPr sz="2400">
                <a:solidFill>
                  <a:srgbClr val="555555"/>
                </a:solidFill>
              </a:defRPr>
            </a:pPr>
            <a:r>
              <a:rPr lang="en-US" sz="2400" dirty="0"/>
              <a:t>• </a:t>
            </a:r>
            <a:r>
              <a:rPr lang="en-US" sz="2400" dirty="0" err="1"/>
              <a:t>זיהוי</a:t>
            </a:r>
            <a:r>
              <a:rPr lang="en-US" sz="2400" dirty="0"/>
              <a:t> </a:t>
            </a:r>
            <a:r>
              <a:rPr lang="en-US" sz="2400" dirty="0" err="1"/>
              <a:t>סכנות</a:t>
            </a:r>
            <a:r>
              <a:rPr lang="en-US" sz="2400" dirty="0"/>
              <a:t> </a:t>
            </a:r>
            <a:r>
              <a:rPr lang="en-US" sz="2400" dirty="0" err="1"/>
              <a:t>ברשת</a:t>
            </a:r>
            <a:r>
              <a:rPr lang="en-US" sz="2400" dirty="0"/>
              <a:t>.</a:t>
            </a:r>
          </a:p>
          <a:p>
            <a:pPr algn="r" defTabSz="914400" rtl="1">
              <a:lnSpc>
                <a:spcPct val="90000"/>
              </a:lnSpc>
              <a:spcAft>
                <a:spcPts val="600"/>
              </a:spcAft>
              <a:defRPr sz="2400">
                <a:solidFill>
                  <a:srgbClr val="555555"/>
                </a:solidFill>
              </a:defRPr>
            </a:pPr>
            <a:r>
              <a:rPr lang="en-US" sz="2400" dirty="0"/>
              <a:t>• </a:t>
            </a:r>
            <a:r>
              <a:rPr lang="en-US" sz="2400" dirty="0" err="1"/>
              <a:t>התנהגות</a:t>
            </a:r>
            <a:r>
              <a:rPr lang="en-US" sz="2400" dirty="0"/>
              <a:t> </a:t>
            </a:r>
            <a:r>
              <a:rPr lang="en-US" sz="2400" dirty="0" err="1"/>
              <a:t>אחראית</a:t>
            </a:r>
            <a:r>
              <a:rPr lang="en-US" sz="2400" dirty="0"/>
              <a:t> </a:t>
            </a:r>
            <a:r>
              <a:rPr lang="en-US" sz="2400" dirty="0" err="1"/>
              <a:t>ברשתות</a:t>
            </a:r>
            <a:r>
              <a:rPr lang="en-US" sz="2400" dirty="0"/>
              <a:t> </a:t>
            </a:r>
            <a:r>
              <a:rPr lang="en-US" sz="2400" dirty="0" err="1"/>
              <a:t>החברתיו</a:t>
            </a:r>
            <a:r>
              <a:rPr lang="he-IL" sz="2400" dirty="0"/>
              <a:t>ת</a:t>
            </a:r>
            <a:endParaRPr lang="he-IL" sz="3600" dirty="0"/>
          </a:p>
          <a:p>
            <a:pPr algn="ctr" defTabSz="914400" rtl="1">
              <a:lnSpc>
                <a:spcPct val="90000"/>
              </a:lnSpc>
              <a:spcAft>
                <a:spcPts val="600"/>
              </a:spcAft>
              <a:defRPr sz="2400">
                <a:solidFill>
                  <a:srgbClr val="555555"/>
                </a:solidFill>
              </a:defRPr>
            </a:pPr>
            <a:r>
              <a:rPr lang="en-US" sz="3600" dirty="0" err="1"/>
              <a:t>חשוב</a:t>
            </a:r>
            <a:r>
              <a:rPr lang="en-US" sz="3600" dirty="0"/>
              <a:t> </a:t>
            </a:r>
            <a:r>
              <a:rPr lang="en-US" sz="3600" dirty="0" err="1"/>
              <a:t>לזכור</a:t>
            </a:r>
            <a:r>
              <a:rPr lang="en-US" sz="3600" dirty="0"/>
              <a:t> </a:t>
            </a:r>
            <a:r>
              <a:rPr lang="en-US" sz="3600" dirty="0" err="1"/>
              <a:t>שהאינטרנט</a:t>
            </a:r>
            <a:r>
              <a:rPr lang="en-US" sz="3600" dirty="0"/>
              <a:t> </a:t>
            </a:r>
            <a:r>
              <a:rPr lang="en-US" sz="3600" dirty="0" err="1"/>
              <a:t>זוכר</a:t>
            </a:r>
            <a:r>
              <a:rPr lang="en-US" sz="3600" dirty="0"/>
              <a:t> </a:t>
            </a:r>
            <a:r>
              <a:rPr lang="en-US" sz="3600" dirty="0" err="1"/>
              <a:t>הכול</a:t>
            </a:r>
            <a:r>
              <a:rPr lang="he-IL" sz="3600" dirty="0"/>
              <a:t>!</a:t>
            </a:r>
            <a:endParaRPr lang="en-US" sz="3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100024" y="863980"/>
            <a:ext cx="2987899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221" y="479493"/>
            <a:ext cx="4094129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he-IL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מילים שכדאי שנכיר</a:t>
            </a: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004647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Graphic 8" descr="Phishing">
            <a:extLst>
              <a:ext uri="{FF2B5EF4-FFF2-40B4-BE49-F238E27FC236}">
                <a16:creationId xmlns:a16="http://schemas.microsoft.com/office/drawing/2014/main" id="{B7C0AEA7-297D-DFA0-46EF-50B341DA3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386" y="1552610"/>
            <a:ext cx="3583036" cy="3583036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/>
          <p:cNvSpPr txBox="1"/>
          <p:nvPr/>
        </p:nvSpPr>
        <p:spPr>
          <a:xfrm>
            <a:off x="3858869" y="1984443"/>
            <a:ext cx="4656482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algn="r" defTabSz="914400" rtl="1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solidFill>
                  <a:srgbClr val="555555"/>
                </a:solidFill>
              </a:defRPr>
            </a:pPr>
            <a:r>
              <a:rPr lang="en-US" sz="2400" dirty="0"/>
              <a:t> </a:t>
            </a:r>
            <a:r>
              <a:rPr lang="en-US" sz="2400" dirty="0" err="1"/>
              <a:t>הודעות</a:t>
            </a:r>
            <a:r>
              <a:rPr lang="en-US" sz="2400" dirty="0"/>
              <a:t> </a:t>
            </a:r>
            <a:r>
              <a:rPr lang="en-US" sz="2400" dirty="0" err="1"/>
              <a:t>פישינג</a:t>
            </a:r>
            <a:r>
              <a:rPr lang="en-US" sz="2400" dirty="0"/>
              <a:t> (Phishing)</a:t>
            </a:r>
            <a:br>
              <a:rPr lang="en-US" sz="2400" dirty="0"/>
            </a:br>
            <a:r>
              <a:rPr lang="he-IL" dirty="0"/>
              <a:t>כשמישהו מתחזה למישהו אחר (כמו בנק, חבר, או חברה מפורסמת) ושולח לך הודעה או מייל כדי לנסות לגנוב ממך מידע אישי, כמו סיסמאות, פרטי אשראי או כתובת.</a:t>
            </a:r>
          </a:p>
          <a:p>
            <a:pPr algn="r" defTabSz="914400" rtl="1">
              <a:lnSpc>
                <a:spcPct val="90000"/>
              </a:lnSpc>
              <a:spcAft>
                <a:spcPts val="600"/>
              </a:spcAft>
              <a:defRPr sz="2400">
                <a:solidFill>
                  <a:srgbClr val="555555"/>
                </a:solidFill>
              </a:defRPr>
            </a:pPr>
            <a:br>
              <a:rPr lang="he-IL" dirty="0"/>
            </a:br>
            <a:r>
              <a:rPr lang="he-IL" dirty="0"/>
              <a:t>ההודעה תיראה אמיתית, אבל היא מסוכנת, ולכן חשוב תמיד לבדוק מי השולח ולא ללחוץ על קישורים חשודים!</a:t>
            </a:r>
            <a:endParaRPr lang="en-US" sz="2400" dirty="0"/>
          </a:p>
        </p:txBody>
      </p:sp>
      <p:pic>
        <p:nvPicPr>
          <p:cNvPr id="3" name="Picture 2" descr="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00" y="127000"/>
            <a:ext cx="762000" cy="76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13299" y="490537"/>
            <a:ext cx="3968748" cy="16287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 rt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600" b="1">
                <a:solidFill>
                  <a:srgbClr val="2C5787"/>
                </a:solidFill>
              </a:defRPr>
            </a:pPr>
            <a:r>
              <a:rPr lang="en-US" sz="3500" dirty="0" err="1">
                <a:latin typeface="+mj-lt"/>
                <a:ea typeface="+mj-ea"/>
                <a:cs typeface="+mj-cs"/>
              </a:rPr>
              <a:t>איך</a:t>
            </a:r>
            <a:r>
              <a:rPr lang="en-US" sz="3500" dirty="0">
                <a:latin typeface="+mj-lt"/>
                <a:ea typeface="+mj-ea"/>
                <a:cs typeface="+mj-cs"/>
              </a:rPr>
              <a:t> </a:t>
            </a:r>
            <a:r>
              <a:rPr lang="en-US" sz="3500" dirty="0" err="1">
                <a:latin typeface="+mj-lt"/>
                <a:ea typeface="+mj-ea"/>
                <a:cs typeface="+mj-cs"/>
              </a:rPr>
              <a:t>נשמור</a:t>
            </a:r>
            <a:r>
              <a:rPr lang="en-US" sz="3500" dirty="0">
                <a:latin typeface="+mj-lt"/>
                <a:ea typeface="+mj-ea"/>
                <a:cs typeface="+mj-cs"/>
              </a:rPr>
              <a:t> </a:t>
            </a:r>
            <a:r>
              <a:rPr lang="en-US" sz="3500" dirty="0" err="1">
                <a:latin typeface="+mj-lt"/>
                <a:ea typeface="+mj-ea"/>
                <a:cs typeface="+mj-cs"/>
              </a:rPr>
              <a:t>על</a:t>
            </a:r>
            <a:r>
              <a:rPr lang="en-US" sz="3500" dirty="0">
                <a:latin typeface="+mj-lt"/>
                <a:ea typeface="+mj-ea"/>
                <a:cs typeface="+mj-cs"/>
              </a:rPr>
              <a:t> </a:t>
            </a:r>
            <a:r>
              <a:rPr lang="en-US" sz="3500" dirty="0" err="1">
                <a:latin typeface="+mj-lt"/>
                <a:ea typeface="+mj-ea"/>
                <a:cs typeface="+mj-cs"/>
              </a:rPr>
              <a:t>עצמנו</a:t>
            </a:r>
            <a:r>
              <a:rPr lang="en-US" sz="3500" dirty="0">
                <a:latin typeface="+mj-lt"/>
                <a:ea typeface="+mj-ea"/>
                <a:cs typeface="+mj-cs"/>
              </a:rPr>
              <a:t>?</a:t>
            </a:r>
          </a:p>
        </p:txBody>
      </p:sp>
      <p:pic>
        <p:nvPicPr>
          <p:cNvPr id="8" name="Picture 7" descr="A blurry blue and green background&#10;&#10;Description automatically generated">
            <a:extLst>
              <a:ext uri="{FF2B5EF4-FFF2-40B4-BE49-F238E27FC236}">
                <a16:creationId xmlns:a16="http://schemas.microsoft.com/office/drawing/2014/main" id="{37B0A60B-7217-50B6-A9F0-6EC6EF3E66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527" r="37797" b="1"/>
          <a:stretch/>
        </p:blipFill>
        <p:spPr>
          <a:xfrm>
            <a:off x="1" y="1587"/>
            <a:ext cx="4571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pic>
        <p:nvPicPr>
          <p:cNvPr id="3" name="Picture 2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27000"/>
            <a:ext cx="762000" cy="762000"/>
          </a:xfrm>
          <a:prstGeom prst="rect">
            <a:avLst/>
          </a:prstGeom>
        </p:spPr>
      </p:pic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E1F007DA-3A9F-7F19-AEFE-C5C15B7403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0047729"/>
              </p:ext>
            </p:extLst>
          </p:nvPr>
        </p:nvGraphicFramePr>
        <p:xfrm>
          <a:off x="4813300" y="2614612"/>
          <a:ext cx="3968747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744DDC-3396-0E29-CFE1-778D876A6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3771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5C29B-D337-AC1D-92FE-740182E963C2}"/>
              </a:ext>
            </a:extLst>
          </p:cNvPr>
          <p:cNvSpPr txBox="1"/>
          <p:nvPr/>
        </p:nvSpPr>
        <p:spPr>
          <a:xfrm>
            <a:off x="5079960" y="2348912"/>
            <a:ext cx="3604497" cy="22230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 rtl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600" b="1">
                <a:solidFill>
                  <a:srgbClr val="2C5787"/>
                </a:solidFill>
              </a:defRPr>
            </a:pP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בואו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נתחיל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בהסמכה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ונהפוך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יחד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למומחים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בבטיחות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ברשת</a:t>
            </a:r>
            <a:r>
              <a:rPr lang="en-US" sz="36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!</a:t>
            </a:r>
          </a:p>
        </p:txBody>
      </p:sp>
      <p:pic>
        <p:nvPicPr>
          <p:cNvPr id="6" name="Graphic 5" descr="Checkmark">
            <a:extLst>
              <a:ext uri="{FF2B5EF4-FFF2-40B4-BE49-F238E27FC236}">
                <a16:creationId xmlns:a16="http://schemas.microsoft.com/office/drawing/2014/main" id="{CB608081-36CC-0CA2-7A43-88FEBE97F2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5352" y="2333040"/>
            <a:ext cx="3106320" cy="310632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89" y="-5977"/>
            <a:ext cx="4679005" cy="6863979"/>
            <a:chOff x="305" y="-5977"/>
            <a:chExt cx="6238675" cy="6863979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 descr="Logo.png">
            <a:extLst>
              <a:ext uri="{FF2B5EF4-FFF2-40B4-BE49-F238E27FC236}">
                <a16:creationId xmlns:a16="http://schemas.microsoft.com/office/drawing/2014/main" id="{6FA251BB-205C-FF34-A2F8-6765DB0825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00" y="127000"/>
            <a:ext cx="76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81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10650BA-D090-4A23-98E3-B48BBAEA9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-up of a grid&#10;&#10;Description automatically generated">
            <a:extLst>
              <a:ext uri="{FF2B5EF4-FFF2-40B4-BE49-F238E27FC236}">
                <a16:creationId xmlns:a16="http://schemas.microsoft.com/office/drawing/2014/main" id="{5ED07073-A0FA-C745-D123-A91F9C7EFE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957" r="11681" b="1"/>
          <a:stretch/>
        </p:blipFill>
        <p:spPr>
          <a:xfrm>
            <a:off x="-7145" y="3725"/>
            <a:ext cx="4384623" cy="6850548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FFB939B9-73CE-4644-87BB-72AEBF001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7145" y="-6558"/>
            <a:ext cx="4691122" cy="6874766"/>
            <a:chOff x="-9149" y="3725"/>
            <a:chExt cx="6254832" cy="688720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5F2A0CF-7879-4629-AC2B-4069D77A3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8645"/>
              <a:ext cx="5933139" cy="6387893"/>
            </a:xfrm>
            <a:custGeom>
              <a:avLst/>
              <a:gdLst>
                <a:gd name="connsiteX0" fmla="*/ 5852909 w 5933139"/>
                <a:gd name="connsiteY0" fmla="*/ 2469528 h 6335678"/>
                <a:gd name="connsiteX1" fmla="*/ 5830799 w 5933139"/>
                <a:gd name="connsiteY1" fmla="*/ 2394015 h 6335678"/>
                <a:gd name="connsiteX2" fmla="*/ 5805878 w 5933139"/>
                <a:gd name="connsiteY2" fmla="*/ 2319439 h 6335678"/>
                <a:gd name="connsiteX3" fmla="*/ 5778708 w 5933139"/>
                <a:gd name="connsiteY3" fmla="*/ 2245800 h 6335678"/>
                <a:gd name="connsiteX4" fmla="*/ 5652978 w 5933139"/>
                <a:gd name="connsiteY4" fmla="*/ 1959675 h 6335678"/>
                <a:gd name="connsiteX5" fmla="*/ 5327691 w 5933139"/>
                <a:gd name="connsiteY5" fmla="*/ 1432958 h 6335678"/>
                <a:gd name="connsiteX6" fmla="*/ 4921458 w 5933139"/>
                <a:gd name="connsiteY6" fmla="*/ 973322 h 6335678"/>
                <a:gd name="connsiteX7" fmla="*/ 4450018 w 5933139"/>
                <a:gd name="connsiteY7" fmla="*/ 586764 h 6335678"/>
                <a:gd name="connsiteX8" fmla="*/ 4193311 w 5933139"/>
                <a:gd name="connsiteY8" fmla="*/ 423558 h 6335678"/>
                <a:gd name="connsiteX9" fmla="*/ 3924237 w 5933139"/>
                <a:gd name="connsiteY9" fmla="*/ 281901 h 6335678"/>
                <a:gd name="connsiteX10" fmla="*/ 3352175 w 5933139"/>
                <a:gd name="connsiteY10" fmla="*/ 75786 h 6335678"/>
                <a:gd name="connsiteX11" fmla="*/ 3051997 w 5933139"/>
                <a:gd name="connsiteY11" fmla="*/ 19011 h 6335678"/>
                <a:gd name="connsiteX12" fmla="*/ 2745823 w 5933139"/>
                <a:gd name="connsiteY12" fmla="*/ 86 h 6335678"/>
                <a:gd name="connsiteX13" fmla="*/ 2141720 w 5933139"/>
                <a:gd name="connsiteY13" fmla="*/ 55550 h 6335678"/>
                <a:gd name="connsiteX14" fmla="*/ 1551295 w 5933139"/>
                <a:gd name="connsiteY14" fmla="*/ 216319 h 6335678"/>
                <a:gd name="connsiteX15" fmla="*/ 1001718 w 5933139"/>
                <a:gd name="connsiteY15" fmla="*/ 498134 h 6335678"/>
                <a:gd name="connsiteX16" fmla="*/ 754755 w 5933139"/>
                <a:gd name="connsiteY16" fmla="*/ 685886 h 6335678"/>
                <a:gd name="connsiteX17" fmla="*/ 533462 w 5933139"/>
                <a:gd name="connsiteY17" fmla="*/ 903056 h 6335678"/>
                <a:gd name="connsiteX18" fmla="*/ 0 w 5933139"/>
                <a:gd name="connsiteY18" fmla="*/ 1646568 h 6335678"/>
                <a:gd name="connsiteX19" fmla="*/ 0 w 5933139"/>
                <a:gd name="connsiteY19" fmla="*/ 4709059 h 6335678"/>
                <a:gd name="connsiteX20" fmla="*/ 120671 w 5933139"/>
                <a:gd name="connsiteY20" fmla="*/ 4907491 h 6335678"/>
                <a:gd name="connsiteX21" fmla="*/ 507979 w 5933139"/>
                <a:gd name="connsiteY21" fmla="*/ 5384178 h 6335678"/>
                <a:gd name="connsiteX22" fmla="*/ 972112 w 5933139"/>
                <a:gd name="connsiteY22" fmla="*/ 5778607 h 6335678"/>
                <a:gd name="connsiteX23" fmla="*/ 1229943 w 5933139"/>
                <a:gd name="connsiteY23" fmla="*/ 5939939 h 6335678"/>
                <a:gd name="connsiteX24" fmla="*/ 1502389 w 5933139"/>
                <a:gd name="connsiteY24" fmla="*/ 6073913 h 6335678"/>
                <a:gd name="connsiteX25" fmla="*/ 2673870 w 5933139"/>
                <a:gd name="connsiteY25" fmla="*/ 6333993 h 6335678"/>
                <a:gd name="connsiteX26" fmla="*/ 2749196 w 5933139"/>
                <a:gd name="connsiteY26" fmla="*/ 6335679 h 6335678"/>
                <a:gd name="connsiteX27" fmla="*/ 2787983 w 5933139"/>
                <a:gd name="connsiteY27" fmla="*/ 6335492 h 6335678"/>
                <a:gd name="connsiteX28" fmla="*/ 2826770 w 5933139"/>
                <a:gd name="connsiteY28" fmla="*/ 6334368 h 6335678"/>
                <a:gd name="connsiteX29" fmla="*/ 2981918 w 5933139"/>
                <a:gd name="connsiteY29" fmla="*/ 6319939 h 6335678"/>
                <a:gd name="connsiteX30" fmla="*/ 3285282 w 5933139"/>
                <a:gd name="connsiteY30" fmla="*/ 6241803 h 6335678"/>
                <a:gd name="connsiteX31" fmla="*/ 3566347 w 5933139"/>
                <a:gd name="connsiteY31" fmla="*/ 6104831 h 6335678"/>
                <a:gd name="connsiteX32" fmla="*/ 3818369 w 5933139"/>
                <a:gd name="connsiteY32" fmla="*/ 5926823 h 6335678"/>
                <a:gd name="connsiteX33" fmla="*/ 4044908 w 5933139"/>
                <a:gd name="connsiteY33" fmla="*/ 5726329 h 6335678"/>
                <a:gd name="connsiteX34" fmla="*/ 4151151 w 5933139"/>
                <a:gd name="connsiteY34" fmla="*/ 5622147 h 6335678"/>
                <a:gd name="connsiteX35" fmla="*/ 4253834 w 5933139"/>
                <a:gd name="connsiteY35" fmla="*/ 5516841 h 6335678"/>
                <a:gd name="connsiteX36" fmla="*/ 4452453 w 5933139"/>
                <a:gd name="connsiteY36" fmla="*/ 5306979 h 6335678"/>
                <a:gd name="connsiteX37" fmla="*/ 4548578 w 5933139"/>
                <a:gd name="connsiteY37" fmla="*/ 5202797 h 6335678"/>
                <a:gd name="connsiteX38" fmla="*/ 4596546 w 5933139"/>
                <a:gd name="connsiteY38" fmla="*/ 5151456 h 6335678"/>
                <a:gd name="connsiteX39" fmla="*/ 4643016 w 5933139"/>
                <a:gd name="connsiteY39" fmla="*/ 5103300 h 6335678"/>
                <a:gd name="connsiteX40" fmla="*/ 4739515 w 5933139"/>
                <a:gd name="connsiteY40" fmla="*/ 5013172 h 6335678"/>
                <a:gd name="connsiteX41" fmla="*/ 4842198 w 5933139"/>
                <a:gd name="connsiteY41" fmla="*/ 4930164 h 6335678"/>
                <a:gd name="connsiteX42" fmla="*/ 5071360 w 5933139"/>
                <a:gd name="connsiteY42" fmla="*/ 4780449 h 6335678"/>
                <a:gd name="connsiteX43" fmla="*/ 5332001 w 5933139"/>
                <a:gd name="connsiteY43" fmla="*/ 4615932 h 6335678"/>
                <a:gd name="connsiteX44" fmla="*/ 5397396 w 5933139"/>
                <a:gd name="connsiteY44" fmla="*/ 4563655 h 6335678"/>
                <a:gd name="connsiteX45" fmla="*/ 5459417 w 5933139"/>
                <a:gd name="connsiteY45" fmla="*/ 4505380 h 6335678"/>
                <a:gd name="connsiteX46" fmla="*/ 5567159 w 5933139"/>
                <a:gd name="connsiteY46" fmla="*/ 4374029 h 6335678"/>
                <a:gd name="connsiteX47" fmla="*/ 5651292 w 5933139"/>
                <a:gd name="connsiteY47" fmla="*/ 4231810 h 6335678"/>
                <a:gd name="connsiteX48" fmla="*/ 5716686 w 5933139"/>
                <a:gd name="connsiteY48" fmla="*/ 4085655 h 6335678"/>
                <a:gd name="connsiteX49" fmla="*/ 5820681 w 5933139"/>
                <a:gd name="connsiteY49" fmla="*/ 3791848 h 6335678"/>
                <a:gd name="connsiteX50" fmla="*/ 5898629 w 5933139"/>
                <a:gd name="connsiteY50" fmla="*/ 3487922 h 6335678"/>
                <a:gd name="connsiteX51" fmla="*/ 5932170 w 5933139"/>
                <a:gd name="connsiteY51" fmla="*/ 3174066 h 6335678"/>
                <a:gd name="connsiteX52" fmla="*/ 5872209 w 5933139"/>
                <a:gd name="connsiteY52" fmla="*/ 2545978 h 6335678"/>
                <a:gd name="connsiteX53" fmla="*/ 5852909 w 5933139"/>
                <a:gd name="connsiteY53" fmla="*/ 2469528 h 6335678"/>
                <a:gd name="connsiteX54" fmla="*/ 5507386 w 5933139"/>
                <a:gd name="connsiteY54" fmla="*/ 3724580 h 6335678"/>
                <a:gd name="connsiteX55" fmla="*/ 5453609 w 5933139"/>
                <a:gd name="connsiteY55" fmla="*/ 3989906 h 6335678"/>
                <a:gd name="connsiteX56" fmla="*/ 5344181 w 5933139"/>
                <a:gd name="connsiteY56" fmla="*/ 4220380 h 6335678"/>
                <a:gd name="connsiteX57" fmla="*/ 5171419 w 5933139"/>
                <a:gd name="connsiteY57" fmla="*/ 4388644 h 6335678"/>
                <a:gd name="connsiteX58" fmla="*/ 5057868 w 5933139"/>
                <a:gd name="connsiteY58" fmla="*/ 4453851 h 6335678"/>
                <a:gd name="connsiteX59" fmla="*/ 4930265 w 5933139"/>
                <a:gd name="connsiteY59" fmla="*/ 4516810 h 6335678"/>
                <a:gd name="connsiteX60" fmla="*/ 4660067 w 5933139"/>
                <a:gd name="connsiteY60" fmla="*/ 4664276 h 6335678"/>
                <a:gd name="connsiteX61" fmla="*/ 4408794 w 5933139"/>
                <a:gd name="connsiteY61" fmla="*/ 4857836 h 6335678"/>
                <a:gd name="connsiteX62" fmla="*/ 4352207 w 5933139"/>
                <a:gd name="connsiteY62" fmla="*/ 4911988 h 6335678"/>
                <a:gd name="connsiteX63" fmla="*/ 4299366 w 5933139"/>
                <a:gd name="connsiteY63" fmla="*/ 4965390 h 6335678"/>
                <a:gd name="connsiteX64" fmla="*/ 4197621 w 5933139"/>
                <a:gd name="connsiteY64" fmla="*/ 5074257 h 6335678"/>
                <a:gd name="connsiteX65" fmla="*/ 4008744 w 5933139"/>
                <a:gd name="connsiteY65" fmla="*/ 5297985 h 6335678"/>
                <a:gd name="connsiteX66" fmla="*/ 3917304 w 5933139"/>
                <a:gd name="connsiteY66" fmla="*/ 5409100 h 6335678"/>
                <a:gd name="connsiteX67" fmla="*/ 3826052 w 5933139"/>
                <a:gd name="connsiteY67" fmla="*/ 5518153 h 6335678"/>
                <a:gd name="connsiteX68" fmla="*/ 3637925 w 5933139"/>
                <a:gd name="connsiteY68" fmla="*/ 5725017 h 6335678"/>
                <a:gd name="connsiteX69" fmla="*/ 3433497 w 5933139"/>
                <a:gd name="connsiteY69" fmla="*/ 5906586 h 6335678"/>
                <a:gd name="connsiteX70" fmla="*/ 3204522 w 5933139"/>
                <a:gd name="connsiteY70" fmla="*/ 6046744 h 6335678"/>
                <a:gd name="connsiteX71" fmla="*/ 2950439 w 5933139"/>
                <a:gd name="connsiteY71" fmla="*/ 6129190 h 6335678"/>
                <a:gd name="connsiteX72" fmla="*/ 2816839 w 5933139"/>
                <a:gd name="connsiteY72" fmla="*/ 6146428 h 6335678"/>
                <a:gd name="connsiteX73" fmla="*/ 2749009 w 5933139"/>
                <a:gd name="connsiteY73" fmla="*/ 6149051 h 6335678"/>
                <a:gd name="connsiteX74" fmla="*/ 2678930 w 5933139"/>
                <a:gd name="connsiteY74" fmla="*/ 6148677 h 6335678"/>
                <a:gd name="connsiteX75" fmla="*/ 2125793 w 5933139"/>
                <a:gd name="connsiteY75" fmla="*/ 6065481 h 6335678"/>
                <a:gd name="connsiteX76" fmla="*/ 1610506 w 5933139"/>
                <a:gd name="connsiteY76" fmla="*/ 5851310 h 6335678"/>
                <a:gd name="connsiteX77" fmla="*/ 1373099 w 5933139"/>
                <a:gd name="connsiteY77" fmla="*/ 5706279 h 6335678"/>
                <a:gd name="connsiteX78" fmla="*/ 1315949 w 5933139"/>
                <a:gd name="connsiteY78" fmla="*/ 5666743 h 6335678"/>
                <a:gd name="connsiteX79" fmla="*/ 1259923 w 5933139"/>
                <a:gd name="connsiteY79" fmla="*/ 5625894 h 6335678"/>
                <a:gd name="connsiteX80" fmla="*/ 1204647 w 5933139"/>
                <a:gd name="connsiteY80" fmla="*/ 5583922 h 6335678"/>
                <a:gd name="connsiteX81" fmla="*/ 1150308 w 5933139"/>
                <a:gd name="connsiteY81" fmla="*/ 5540826 h 6335678"/>
                <a:gd name="connsiteX82" fmla="*/ 751569 w 5933139"/>
                <a:gd name="connsiteY82" fmla="*/ 5158015 h 6335678"/>
                <a:gd name="connsiteX83" fmla="*/ 663315 w 5933139"/>
                <a:gd name="connsiteY83" fmla="*/ 5052146 h 6335678"/>
                <a:gd name="connsiteX84" fmla="*/ 580869 w 5933139"/>
                <a:gd name="connsiteY84" fmla="*/ 4942718 h 6335678"/>
                <a:gd name="connsiteX85" fmla="*/ 432279 w 5933139"/>
                <a:gd name="connsiteY85" fmla="*/ 4713369 h 6335678"/>
                <a:gd name="connsiteX86" fmla="*/ 205553 w 5933139"/>
                <a:gd name="connsiteY86" fmla="*/ 4219443 h 6335678"/>
                <a:gd name="connsiteX87" fmla="*/ 79448 w 5933139"/>
                <a:gd name="connsiteY87" fmla="*/ 3693850 h 6335678"/>
                <a:gd name="connsiteX88" fmla="*/ 53590 w 5933139"/>
                <a:gd name="connsiteY88" fmla="*/ 3425339 h 6335678"/>
                <a:gd name="connsiteX89" fmla="*/ 49655 w 5933139"/>
                <a:gd name="connsiteY89" fmla="*/ 3155890 h 6335678"/>
                <a:gd name="connsiteX90" fmla="*/ 67830 w 5933139"/>
                <a:gd name="connsiteY90" fmla="*/ 2886817 h 6335678"/>
                <a:gd name="connsiteX91" fmla="*/ 108679 w 5933139"/>
                <a:gd name="connsiteY91" fmla="*/ 2619992 h 6335678"/>
                <a:gd name="connsiteX92" fmla="*/ 263077 w 5933139"/>
                <a:gd name="connsiteY92" fmla="*/ 2101520 h 6335678"/>
                <a:gd name="connsiteX93" fmla="*/ 837575 w 5933139"/>
                <a:gd name="connsiteY93" fmla="*/ 1186370 h 6335678"/>
                <a:gd name="connsiteX94" fmla="*/ 1031698 w 5933139"/>
                <a:gd name="connsiteY94" fmla="*/ 996932 h 6335678"/>
                <a:gd name="connsiteX95" fmla="*/ 1236688 w 5933139"/>
                <a:gd name="connsiteY95" fmla="*/ 819298 h 6335678"/>
                <a:gd name="connsiteX96" fmla="*/ 1687143 w 5933139"/>
                <a:gd name="connsiteY96" fmla="*/ 511438 h 6335678"/>
                <a:gd name="connsiteX97" fmla="*/ 2196246 w 5933139"/>
                <a:gd name="connsiteY97" fmla="*/ 300639 h 6335678"/>
                <a:gd name="connsiteX98" fmla="*/ 2745823 w 5933139"/>
                <a:gd name="connsiteY98" fmla="*/ 229248 h 6335678"/>
                <a:gd name="connsiteX99" fmla="*/ 3019206 w 5933139"/>
                <a:gd name="connsiteY99" fmla="*/ 252108 h 6335678"/>
                <a:gd name="connsiteX100" fmla="*/ 3288092 w 5933139"/>
                <a:gd name="connsiteY100" fmla="*/ 313006 h 6335678"/>
                <a:gd name="connsiteX101" fmla="*/ 3548172 w 5933139"/>
                <a:gd name="connsiteY101" fmla="*/ 407069 h 6335678"/>
                <a:gd name="connsiteX102" fmla="*/ 3611505 w 5933139"/>
                <a:gd name="connsiteY102" fmla="*/ 435176 h 6335678"/>
                <a:gd name="connsiteX103" fmla="*/ 3674089 w 5933139"/>
                <a:gd name="connsiteY103" fmla="*/ 464968 h 6335678"/>
                <a:gd name="connsiteX104" fmla="*/ 3735736 w 5933139"/>
                <a:gd name="connsiteY104" fmla="*/ 496823 h 6335678"/>
                <a:gd name="connsiteX105" fmla="*/ 3796634 w 5933139"/>
                <a:gd name="connsiteY105" fmla="*/ 530176 h 6335678"/>
                <a:gd name="connsiteX106" fmla="*/ 4251585 w 5933139"/>
                <a:gd name="connsiteY106" fmla="*/ 847405 h 6335678"/>
                <a:gd name="connsiteX107" fmla="*/ 4644515 w 5933139"/>
                <a:gd name="connsiteY107" fmla="*/ 1236775 h 6335678"/>
                <a:gd name="connsiteX108" fmla="*/ 4816527 w 5933139"/>
                <a:gd name="connsiteY108" fmla="*/ 1451883 h 6335678"/>
                <a:gd name="connsiteX109" fmla="*/ 4970738 w 5933139"/>
                <a:gd name="connsiteY109" fmla="*/ 1678610 h 6335678"/>
                <a:gd name="connsiteX110" fmla="*/ 5223885 w 5933139"/>
                <a:gd name="connsiteY110" fmla="*/ 2159232 h 6335678"/>
                <a:gd name="connsiteX111" fmla="*/ 5395709 w 5933139"/>
                <a:gd name="connsiteY111" fmla="*/ 2666087 h 6335678"/>
                <a:gd name="connsiteX112" fmla="*/ 5458855 w 5933139"/>
                <a:gd name="connsiteY112" fmla="*/ 2924292 h 6335678"/>
                <a:gd name="connsiteX113" fmla="*/ 5499142 w 5933139"/>
                <a:gd name="connsiteY113" fmla="*/ 3186995 h 6335678"/>
                <a:gd name="connsiteX114" fmla="*/ 5516755 w 5933139"/>
                <a:gd name="connsiteY114" fmla="*/ 3454007 h 6335678"/>
                <a:gd name="connsiteX115" fmla="*/ 5507386 w 5933139"/>
                <a:gd name="connsiteY115" fmla="*/ 3724580 h 633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5933139" h="6335678">
                  <a:moveTo>
                    <a:pt x="5852909" y="2469528"/>
                  </a:moveTo>
                  <a:lnTo>
                    <a:pt x="5830799" y="2394015"/>
                  </a:lnTo>
                  <a:lnTo>
                    <a:pt x="5805878" y="2319439"/>
                  </a:lnTo>
                  <a:cubicBezTo>
                    <a:pt x="5797446" y="2294705"/>
                    <a:pt x="5787890" y="2270346"/>
                    <a:pt x="5778708" y="2245800"/>
                  </a:cubicBezTo>
                  <a:cubicBezTo>
                    <a:pt x="5740858" y="2148364"/>
                    <a:pt x="5699073" y="2052614"/>
                    <a:pt x="5652978" y="1959675"/>
                  </a:cubicBezTo>
                  <a:cubicBezTo>
                    <a:pt x="5559664" y="1773985"/>
                    <a:pt x="5450986" y="1597663"/>
                    <a:pt x="5327691" y="1432958"/>
                  </a:cubicBezTo>
                  <a:cubicBezTo>
                    <a:pt x="5204960" y="1268067"/>
                    <a:pt x="5068362" y="1114980"/>
                    <a:pt x="4921458" y="973322"/>
                  </a:cubicBezTo>
                  <a:cubicBezTo>
                    <a:pt x="4774742" y="831665"/>
                    <a:pt x="4616408" y="703125"/>
                    <a:pt x="4450018" y="586764"/>
                  </a:cubicBezTo>
                  <a:cubicBezTo>
                    <a:pt x="4366822" y="528489"/>
                    <a:pt x="4281003" y="474337"/>
                    <a:pt x="4193311" y="423558"/>
                  </a:cubicBezTo>
                  <a:cubicBezTo>
                    <a:pt x="4105806" y="372404"/>
                    <a:pt x="4015865" y="325560"/>
                    <a:pt x="3924237" y="281901"/>
                  </a:cubicBezTo>
                  <a:cubicBezTo>
                    <a:pt x="3740983" y="195333"/>
                    <a:pt x="3549483" y="125067"/>
                    <a:pt x="3352175" y="75786"/>
                  </a:cubicBezTo>
                  <a:cubicBezTo>
                    <a:pt x="3253428" y="51240"/>
                    <a:pt x="3153368" y="31565"/>
                    <a:pt x="3051997" y="19011"/>
                  </a:cubicBezTo>
                  <a:cubicBezTo>
                    <a:pt x="2950814" y="5895"/>
                    <a:pt x="2848506" y="-851"/>
                    <a:pt x="2745823" y="86"/>
                  </a:cubicBezTo>
                  <a:cubicBezTo>
                    <a:pt x="2543643" y="1585"/>
                    <a:pt x="2341838" y="20135"/>
                    <a:pt x="2141720" y="55550"/>
                  </a:cubicBezTo>
                  <a:cubicBezTo>
                    <a:pt x="1941976" y="91339"/>
                    <a:pt x="1743356" y="143055"/>
                    <a:pt x="1551295" y="216319"/>
                  </a:cubicBezTo>
                  <a:cubicBezTo>
                    <a:pt x="1359233" y="289396"/>
                    <a:pt x="1173917" y="383459"/>
                    <a:pt x="1001718" y="498134"/>
                  </a:cubicBezTo>
                  <a:cubicBezTo>
                    <a:pt x="915712" y="555659"/>
                    <a:pt x="832141" y="617119"/>
                    <a:pt x="754755" y="685886"/>
                  </a:cubicBezTo>
                  <a:cubicBezTo>
                    <a:pt x="677555" y="754841"/>
                    <a:pt x="604666" y="828293"/>
                    <a:pt x="533462" y="903056"/>
                  </a:cubicBezTo>
                  <a:cubicBezTo>
                    <a:pt x="323413" y="1125660"/>
                    <a:pt x="143906" y="1376370"/>
                    <a:pt x="0" y="1646568"/>
                  </a:cubicBezTo>
                  <a:lnTo>
                    <a:pt x="0" y="4709059"/>
                  </a:lnTo>
                  <a:cubicBezTo>
                    <a:pt x="37850" y="4776702"/>
                    <a:pt x="78136" y="4843033"/>
                    <a:pt x="120671" y="4907491"/>
                  </a:cubicBezTo>
                  <a:cubicBezTo>
                    <a:pt x="234034" y="5078941"/>
                    <a:pt x="365198" y="5239336"/>
                    <a:pt x="507979" y="5384178"/>
                  </a:cubicBezTo>
                  <a:cubicBezTo>
                    <a:pt x="650948" y="5529395"/>
                    <a:pt x="805909" y="5662059"/>
                    <a:pt x="972112" y="5778607"/>
                  </a:cubicBezTo>
                  <a:cubicBezTo>
                    <a:pt x="1055308" y="5836881"/>
                    <a:pt x="1141314" y="5890846"/>
                    <a:pt x="1229943" y="5939939"/>
                  </a:cubicBezTo>
                  <a:cubicBezTo>
                    <a:pt x="1318385" y="5989406"/>
                    <a:pt x="1409450" y="6033815"/>
                    <a:pt x="1502389" y="6073913"/>
                  </a:cubicBezTo>
                  <a:cubicBezTo>
                    <a:pt x="1874145" y="6233559"/>
                    <a:pt x="2272884" y="6320689"/>
                    <a:pt x="2673870" y="6333993"/>
                  </a:cubicBezTo>
                  <a:lnTo>
                    <a:pt x="2749196" y="6335679"/>
                  </a:lnTo>
                  <a:lnTo>
                    <a:pt x="2787983" y="6335492"/>
                  </a:lnTo>
                  <a:lnTo>
                    <a:pt x="2826770" y="6334368"/>
                  </a:lnTo>
                  <a:cubicBezTo>
                    <a:pt x="2878486" y="6332494"/>
                    <a:pt x="2930390" y="6327247"/>
                    <a:pt x="2981918" y="6319939"/>
                  </a:cubicBezTo>
                  <a:cubicBezTo>
                    <a:pt x="3085163" y="6304949"/>
                    <a:pt x="3187096" y="6278529"/>
                    <a:pt x="3285282" y="6241803"/>
                  </a:cubicBezTo>
                  <a:cubicBezTo>
                    <a:pt x="3383467" y="6205265"/>
                    <a:pt x="3477530" y="6158608"/>
                    <a:pt x="3566347" y="6104831"/>
                  </a:cubicBezTo>
                  <a:cubicBezTo>
                    <a:pt x="3655164" y="6051053"/>
                    <a:pt x="3739109" y="5990905"/>
                    <a:pt x="3818369" y="5926823"/>
                  </a:cubicBezTo>
                  <a:cubicBezTo>
                    <a:pt x="3897630" y="5862739"/>
                    <a:pt x="3973143" y="5795471"/>
                    <a:pt x="4044908" y="5726329"/>
                  </a:cubicBezTo>
                  <a:cubicBezTo>
                    <a:pt x="4080884" y="5691852"/>
                    <a:pt x="4116299" y="5656999"/>
                    <a:pt x="4151151" y="5622147"/>
                  </a:cubicBezTo>
                  <a:cubicBezTo>
                    <a:pt x="4185816" y="5586920"/>
                    <a:pt x="4220106" y="5552068"/>
                    <a:pt x="4253834" y="5516841"/>
                  </a:cubicBezTo>
                  <a:cubicBezTo>
                    <a:pt x="4321289" y="5446388"/>
                    <a:pt x="4387808" y="5376871"/>
                    <a:pt x="4452453" y="5306979"/>
                  </a:cubicBezTo>
                  <a:lnTo>
                    <a:pt x="4548578" y="5202797"/>
                  </a:lnTo>
                  <a:lnTo>
                    <a:pt x="4596546" y="5151456"/>
                  </a:lnTo>
                  <a:cubicBezTo>
                    <a:pt x="4612661" y="5134592"/>
                    <a:pt x="4627276" y="5119040"/>
                    <a:pt x="4643016" y="5103300"/>
                  </a:cubicBezTo>
                  <a:cubicBezTo>
                    <a:pt x="4674308" y="5072196"/>
                    <a:pt x="4706162" y="5041841"/>
                    <a:pt x="4739515" y="5013172"/>
                  </a:cubicBezTo>
                  <a:cubicBezTo>
                    <a:pt x="4772493" y="4984128"/>
                    <a:pt x="4806596" y="4956397"/>
                    <a:pt x="4842198" y="4930164"/>
                  </a:cubicBezTo>
                  <a:cubicBezTo>
                    <a:pt x="4913026" y="4876949"/>
                    <a:pt x="4988914" y="4828980"/>
                    <a:pt x="5071360" y="4780449"/>
                  </a:cubicBezTo>
                  <a:cubicBezTo>
                    <a:pt x="5153243" y="4731544"/>
                    <a:pt x="5243372" y="4682076"/>
                    <a:pt x="5332001" y="4615932"/>
                  </a:cubicBezTo>
                  <a:cubicBezTo>
                    <a:pt x="5354111" y="4599443"/>
                    <a:pt x="5376035" y="4582205"/>
                    <a:pt x="5397396" y="4563655"/>
                  </a:cubicBezTo>
                  <a:cubicBezTo>
                    <a:pt x="5418757" y="4545104"/>
                    <a:pt x="5439368" y="4525617"/>
                    <a:pt x="5459417" y="4505380"/>
                  </a:cubicBezTo>
                  <a:cubicBezTo>
                    <a:pt x="5499329" y="4464719"/>
                    <a:pt x="5535493" y="4420311"/>
                    <a:pt x="5567159" y="4374029"/>
                  </a:cubicBezTo>
                  <a:cubicBezTo>
                    <a:pt x="5599388" y="4328121"/>
                    <a:pt x="5626558" y="4279965"/>
                    <a:pt x="5651292" y="4231810"/>
                  </a:cubicBezTo>
                  <a:cubicBezTo>
                    <a:pt x="5675651" y="4183466"/>
                    <a:pt x="5697012" y="4134561"/>
                    <a:pt x="5716686" y="4085655"/>
                  </a:cubicBezTo>
                  <a:cubicBezTo>
                    <a:pt x="5756223" y="3987845"/>
                    <a:pt x="5789576" y="3891158"/>
                    <a:pt x="5820681" y="3791848"/>
                  </a:cubicBezTo>
                  <a:cubicBezTo>
                    <a:pt x="5851972" y="3692726"/>
                    <a:pt x="5878955" y="3591167"/>
                    <a:pt x="5898629" y="3487922"/>
                  </a:cubicBezTo>
                  <a:cubicBezTo>
                    <a:pt x="5918116" y="3384490"/>
                    <a:pt x="5929172" y="3279372"/>
                    <a:pt x="5932170" y="3174066"/>
                  </a:cubicBezTo>
                  <a:cubicBezTo>
                    <a:pt x="5937604" y="2963454"/>
                    <a:pt x="5920552" y="2750968"/>
                    <a:pt x="5872209" y="2545978"/>
                  </a:cubicBezTo>
                  <a:cubicBezTo>
                    <a:pt x="5865838" y="2520307"/>
                    <a:pt x="5860029" y="2494637"/>
                    <a:pt x="5852909" y="2469528"/>
                  </a:cubicBezTo>
                  <a:close/>
                  <a:moveTo>
                    <a:pt x="5507386" y="3724580"/>
                  </a:moveTo>
                  <a:cubicBezTo>
                    <a:pt x="5497830" y="3814521"/>
                    <a:pt x="5480591" y="3905586"/>
                    <a:pt x="5453609" y="3989906"/>
                  </a:cubicBezTo>
                  <a:cubicBezTo>
                    <a:pt x="5426439" y="4074413"/>
                    <a:pt x="5390088" y="4152924"/>
                    <a:pt x="5344181" y="4220380"/>
                  </a:cubicBezTo>
                  <a:cubicBezTo>
                    <a:pt x="5297898" y="4287835"/>
                    <a:pt x="5241311" y="4342549"/>
                    <a:pt x="5171419" y="4388644"/>
                  </a:cubicBezTo>
                  <a:cubicBezTo>
                    <a:pt x="5136755" y="4411879"/>
                    <a:pt x="5098342" y="4433052"/>
                    <a:pt x="5057868" y="4453851"/>
                  </a:cubicBezTo>
                  <a:cubicBezTo>
                    <a:pt x="5017395" y="4474837"/>
                    <a:pt x="4974298" y="4495449"/>
                    <a:pt x="4930265" y="4516810"/>
                  </a:cubicBezTo>
                  <a:cubicBezTo>
                    <a:pt x="4841823" y="4559719"/>
                    <a:pt x="4748696" y="4607126"/>
                    <a:pt x="4660067" y="4664276"/>
                  </a:cubicBezTo>
                  <a:cubicBezTo>
                    <a:pt x="4571251" y="4721238"/>
                    <a:pt x="4486181" y="4786071"/>
                    <a:pt x="4408794" y="4857836"/>
                  </a:cubicBezTo>
                  <a:cubicBezTo>
                    <a:pt x="4389682" y="4875637"/>
                    <a:pt x="4370008" y="4894375"/>
                    <a:pt x="4352207" y="4911988"/>
                  </a:cubicBezTo>
                  <a:lnTo>
                    <a:pt x="4299366" y="4965390"/>
                  </a:lnTo>
                  <a:cubicBezTo>
                    <a:pt x="4264514" y="5001179"/>
                    <a:pt x="4230599" y="5037531"/>
                    <a:pt x="4197621" y="5074257"/>
                  </a:cubicBezTo>
                  <a:cubicBezTo>
                    <a:pt x="4131664" y="5147896"/>
                    <a:pt x="4070204" y="5223784"/>
                    <a:pt x="4008744" y="5297985"/>
                  </a:cubicBezTo>
                  <a:lnTo>
                    <a:pt x="3917304" y="5409100"/>
                  </a:lnTo>
                  <a:cubicBezTo>
                    <a:pt x="3886949" y="5446013"/>
                    <a:pt x="3856782" y="5482364"/>
                    <a:pt x="3826052" y="5518153"/>
                  </a:cubicBezTo>
                  <a:cubicBezTo>
                    <a:pt x="3764592" y="5589544"/>
                    <a:pt x="3702758" y="5659435"/>
                    <a:pt x="3637925" y="5725017"/>
                  </a:cubicBezTo>
                  <a:cubicBezTo>
                    <a:pt x="3573093" y="5790412"/>
                    <a:pt x="3505637" y="5852059"/>
                    <a:pt x="3433497" y="5906586"/>
                  </a:cubicBezTo>
                  <a:cubicBezTo>
                    <a:pt x="3361544" y="5961112"/>
                    <a:pt x="3285469" y="6009268"/>
                    <a:pt x="3204522" y="6046744"/>
                  </a:cubicBezTo>
                  <a:cubicBezTo>
                    <a:pt x="3123763" y="6084594"/>
                    <a:pt x="3038506" y="6112513"/>
                    <a:pt x="2950439" y="6129190"/>
                  </a:cubicBezTo>
                  <a:cubicBezTo>
                    <a:pt x="2906405" y="6137809"/>
                    <a:pt x="2861810" y="6143055"/>
                    <a:pt x="2816839" y="6146428"/>
                  </a:cubicBezTo>
                  <a:cubicBezTo>
                    <a:pt x="2794354" y="6147927"/>
                    <a:pt x="2771681" y="6148677"/>
                    <a:pt x="2749009" y="6149051"/>
                  </a:cubicBezTo>
                  <a:lnTo>
                    <a:pt x="2678930" y="6148677"/>
                  </a:lnTo>
                  <a:cubicBezTo>
                    <a:pt x="2491927" y="6144367"/>
                    <a:pt x="2305675" y="6116260"/>
                    <a:pt x="2125793" y="6065481"/>
                  </a:cubicBezTo>
                  <a:cubicBezTo>
                    <a:pt x="1945911" y="6014515"/>
                    <a:pt x="1773524" y="5940501"/>
                    <a:pt x="1610506" y="5851310"/>
                  </a:cubicBezTo>
                  <a:cubicBezTo>
                    <a:pt x="1528997" y="5806714"/>
                    <a:pt x="1449924" y="5757808"/>
                    <a:pt x="1373099" y="5706279"/>
                  </a:cubicBezTo>
                  <a:lnTo>
                    <a:pt x="1315949" y="5666743"/>
                  </a:lnTo>
                  <a:lnTo>
                    <a:pt x="1259923" y="5625894"/>
                  </a:lnTo>
                  <a:lnTo>
                    <a:pt x="1204647" y="5583922"/>
                  </a:lnTo>
                  <a:cubicBezTo>
                    <a:pt x="1186284" y="5569869"/>
                    <a:pt x="1168483" y="5555066"/>
                    <a:pt x="1150308" y="5540826"/>
                  </a:cubicBezTo>
                  <a:cubicBezTo>
                    <a:pt x="1006402" y="5424839"/>
                    <a:pt x="872615" y="5296860"/>
                    <a:pt x="751569" y="5158015"/>
                  </a:cubicBezTo>
                  <a:cubicBezTo>
                    <a:pt x="721214" y="5123350"/>
                    <a:pt x="691983" y="5087935"/>
                    <a:pt x="663315" y="5052146"/>
                  </a:cubicBezTo>
                  <a:cubicBezTo>
                    <a:pt x="635021" y="5016170"/>
                    <a:pt x="607289" y="4980006"/>
                    <a:pt x="580869" y="4942718"/>
                  </a:cubicBezTo>
                  <a:cubicBezTo>
                    <a:pt x="527654" y="4868517"/>
                    <a:pt x="478186" y="4791880"/>
                    <a:pt x="432279" y="4713369"/>
                  </a:cubicBezTo>
                  <a:cubicBezTo>
                    <a:pt x="340651" y="4556159"/>
                    <a:pt x="264764" y="4390330"/>
                    <a:pt x="205553" y="4219443"/>
                  </a:cubicBezTo>
                  <a:cubicBezTo>
                    <a:pt x="146154" y="4048555"/>
                    <a:pt x="104369" y="3872045"/>
                    <a:pt x="79448" y="3693850"/>
                  </a:cubicBezTo>
                  <a:cubicBezTo>
                    <a:pt x="67268" y="3604659"/>
                    <a:pt x="58087" y="3515092"/>
                    <a:pt x="53590" y="3425339"/>
                  </a:cubicBezTo>
                  <a:cubicBezTo>
                    <a:pt x="47969" y="3335585"/>
                    <a:pt x="47406" y="3245644"/>
                    <a:pt x="49655" y="3155890"/>
                  </a:cubicBezTo>
                  <a:cubicBezTo>
                    <a:pt x="52278" y="3066137"/>
                    <a:pt x="58274" y="2976383"/>
                    <a:pt x="67830" y="2886817"/>
                  </a:cubicBezTo>
                  <a:cubicBezTo>
                    <a:pt x="77761" y="2797438"/>
                    <a:pt x="91253" y="2708246"/>
                    <a:pt x="108679" y="2619992"/>
                  </a:cubicBezTo>
                  <a:cubicBezTo>
                    <a:pt x="143906" y="2443108"/>
                    <a:pt x="195809" y="2269409"/>
                    <a:pt x="263077" y="2101520"/>
                  </a:cubicBezTo>
                  <a:cubicBezTo>
                    <a:pt x="397614" y="1765740"/>
                    <a:pt x="593048" y="1453382"/>
                    <a:pt x="837575" y="1186370"/>
                  </a:cubicBezTo>
                  <a:cubicBezTo>
                    <a:pt x="898473" y="1119289"/>
                    <a:pt x="964242" y="1056893"/>
                    <a:pt x="1031698" y="996932"/>
                  </a:cubicBezTo>
                  <a:cubicBezTo>
                    <a:pt x="1099154" y="936784"/>
                    <a:pt x="1166235" y="876261"/>
                    <a:pt x="1236688" y="819298"/>
                  </a:cubicBezTo>
                  <a:cubicBezTo>
                    <a:pt x="1377221" y="704999"/>
                    <a:pt x="1526935" y="600442"/>
                    <a:pt x="1687143" y="511438"/>
                  </a:cubicBezTo>
                  <a:cubicBezTo>
                    <a:pt x="1847163" y="422621"/>
                    <a:pt x="2017676" y="348795"/>
                    <a:pt x="2196246" y="300639"/>
                  </a:cubicBezTo>
                  <a:cubicBezTo>
                    <a:pt x="2374629" y="251921"/>
                    <a:pt x="2560320" y="227749"/>
                    <a:pt x="2745823" y="229248"/>
                  </a:cubicBezTo>
                  <a:cubicBezTo>
                    <a:pt x="2837076" y="230372"/>
                    <a:pt x="2928516" y="238055"/>
                    <a:pt x="3019206" y="252108"/>
                  </a:cubicBezTo>
                  <a:cubicBezTo>
                    <a:pt x="3109710" y="266724"/>
                    <a:pt x="3199650" y="286773"/>
                    <a:pt x="3288092" y="313006"/>
                  </a:cubicBezTo>
                  <a:cubicBezTo>
                    <a:pt x="3376347" y="339426"/>
                    <a:pt x="3463477" y="370343"/>
                    <a:pt x="3548172" y="407069"/>
                  </a:cubicBezTo>
                  <a:cubicBezTo>
                    <a:pt x="3569345" y="416438"/>
                    <a:pt x="3590519" y="425432"/>
                    <a:pt x="3611505" y="435176"/>
                  </a:cubicBezTo>
                  <a:lnTo>
                    <a:pt x="3674089" y="464968"/>
                  </a:lnTo>
                  <a:lnTo>
                    <a:pt x="3735736" y="496823"/>
                  </a:lnTo>
                  <a:cubicBezTo>
                    <a:pt x="3756160" y="507690"/>
                    <a:pt x="3776397" y="519120"/>
                    <a:pt x="3796634" y="530176"/>
                  </a:cubicBezTo>
                  <a:cubicBezTo>
                    <a:pt x="3957965" y="621054"/>
                    <a:pt x="4110303" y="728046"/>
                    <a:pt x="4251585" y="847405"/>
                  </a:cubicBezTo>
                  <a:cubicBezTo>
                    <a:pt x="4393242" y="966390"/>
                    <a:pt x="4524781" y="1096991"/>
                    <a:pt x="4644515" y="1236775"/>
                  </a:cubicBezTo>
                  <a:cubicBezTo>
                    <a:pt x="4704663" y="1306479"/>
                    <a:pt x="4762375" y="1378057"/>
                    <a:pt x="4816527" y="1451883"/>
                  </a:cubicBezTo>
                  <a:cubicBezTo>
                    <a:pt x="4870679" y="1525897"/>
                    <a:pt x="4922020" y="1601598"/>
                    <a:pt x="4970738" y="1678610"/>
                  </a:cubicBezTo>
                  <a:cubicBezTo>
                    <a:pt x="5067799" y="1833008"/>
                    <a:pt x="5152494" y="1993965"/>
                    <a:pt x="5223885" y="2159232"/>
                  </a:cubicBezTo>
                  <a:cubicBezTo>
                    <a:pt x="5295275" y="2324686"/>
                    <a:pt x="5349615" y="2495199"/>
                    <a:pt x="5395709" y="2666087"/>
                  </a:cubicBezTo>
                  <a:cubicBezTo>
                    <a:pt x="5418757" y="2751718"/>
                    <a:pt x="5440680" y="2837537"/>
                    <a:pt x="5458855" y="2924292"/>
                  </a:cubicBezTo>
                  <a:cubicBezTo>
                    <a:pt x="5477406" y="3011048"/>
                    <a:pt x="5490522" y="3098740"/>
                    <a:pt x="5499142" y="3186995"/>
                  </a:cubicBezTo>
                  <a:cubicBezTo>
                    <a:pt x="5507761" y="3275250"/>
                    <a:pt x="5513944" y="3364254"/>
                    <a:pt x="5516755" y="3454007"/>
                  </a:cubicBezTo>
                  <a:cubicBezTo>
                    <a:pt x="5518629" y="3543761"/>
                    <a:pt x="5516755" y="3634264"/>
                    <a:pt x="5507386" y="372458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E50BFD-51AC-4ACE-820C-A285E6672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41478"/>
              <a:ext cx="5953893" cy="6434152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317011 w 5953893"/>
                <a:gd name="connsiteY8" fmla="*/ 3797009 h 6434152"/>
                <a:gd name="connsiteX9" fmla="*/ 5176478 w 5953893"/>
                <a:gd name="connsiteY9" fmla="*/ 4100747 h 6434152"/>
                <a:gd name="connsiteX10" fmla="*/ 4942257 w 5953893"/>
                <a:gd name="connsiteY10" fmla="*/ 4250274 h 6434152"/>
                <a:gd name="connsiteX11" fmla="*/ 4216171 w 5953893"/>
                <a:gd name="connsiteY11" fmla="*/ 4773243 h 6434152"/>
                <a:gd name="connsiteX12" fmla="*/ 3905125 w 5953893"/>
                <a:gd name="connsiteY12" fmla="*/ 5105837 h 6434152"/>
                <a:gd name="connsiteX13" fmla="*/ 3308329 w 5953893"/>
                <a:gd name="connsiteY13" fmla="*/ 5682022 h 6434152"/>
                <a:gd name="connsiteX14" fmla="*/ 2739452 w 5953893"/>
                <a:gd name="connsiteY14" fmla="*/ 5870898 h 6434152"/>
                <a:gd name="connsiteX15" fmla="*/ 1647419 w 5953893"/>
                <a:gd name="connsiteY15" fmla="*/ 5625809 h 6434152"/>
                <a:gd name="connsiteX16" fmla="*/ 781175 w 5953893"/>
                <a:gd name="connsiteY16" fmla="*/ 4960620 h 6434152"/>
                <a:gd name="connsiteX17" fmla="*/ 312545 w 5953893"/>
                <a:gd name="connsiteY17" fmla="*/ 4165205 h 6434152"/>
                <a:gd name="connsiteX18" fmla="*/ 142032 w 5953893"/>
                <a:gd name="connsiteY18" fmla="*/ 3217451 h 6434152"/>
                <a:gd name="connsiteX19" fmla="*/ 347210 w 5953893"/>
                <a:gd name="connsiteY19" fmla="*/ 2181444 h 6434152"/>
                <a:gd name="connsiteX20" fmla="*/ 906155 w 5953893"/>
                <a:gd name="connsiteY20" fmla="*/ 1337497 h 6434152"/>
                <a:gd name="connsiteX21" fmla="*/ 2739265 w 5953893"/>
                <a:gd name="connsiteY21" fmla="*/ 563818 h 6434152"/>
                <a:gd name="connsiteX22" fmla="*/ 3849849 w 5953893"/>
                <a:gd name="connsiteY22" fmla="*/ 881796 h 6434152"/>
                <a:gd name="connsiteX23" fmla="*/ 4834515 w 5953893"/>
                <a:gd name="connsiteY23" fmla="*/ 1742419 h 6434152"/>
                <a:gd name="connsiteX24" fmla="*/ 5325256 w 5953893"/>
                <a:gd name="connsiteY24" fmla="*/ 2742076 h 6434152"/>
                <a:gd name="connsiteX25" fmla="*/ 5317011 w 5953893"/>
                <a:gd name="connsiteY25" fmla="*/ 3797009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317011" y="3797009"/>
                  </a:moveTo>
                  <a:cubicBezTo>
                    <a:pt x="5275976" y="3943538"/>
                    <a:pt x="5228756" y="4045658"/>
                    <a:pt x="5176478" y="4100747"/>
                  </a:cubicBezTo>
                  <a:cubicBezTo>
                    <a:pt x="5131883" y="4147591"/>
                    <a:pt x="5061991" y="4186004"/>
                    <a:pt x="4942257" y="4250274"/>
                  </a:cubicBezTo>
                  <a:cubicBezTo>
                    <a:pt x="4753381" y="4351458"/>
                    <a:pt x="4494613" y="4489929"/>
                    <a:pt x="4216171" y="4773243"/>
                  </a:cubicBezTo>
                  <a:cubicBezTo>
                    <a:pt x="4106555" y="4884733"/>
                    <a:pt x="4004247" y="4997159"/>
                    <a:pt x="3905125" y="5105837"/>
                  </a:cubicBezTo>
                  <a:cubicBezTo>
                    <a:pt x="3701071" y="5329753"/>
                    <a:pt x="3508260" y="5541302"/>
                    <a:pt x="3308329" y="5682022"/>
                  </a:cubicBezTo>
                  <a:cubicBezTo>
                    <a:pt x="3122826" y="5812624"/>
                    <a:pt x="2947441" y="5870898"/>
                    <a:pt x="2739452" y="5870898"/>
                  </a:cubicBezTo>
                  <a:cubicBezTo>
                    <a:pt x="2357765" y="5870898"/>
                    <a:pt x="1990319" y="5788452"/>
                    <a:pt x="1647419" y="5625809"/>
                  </a:cubicBezTo>
                  <a:cubicBezTo>
                    <a:pt x="1319509" y="5470286"/>
                    <a:pt x="1019893" y="5240187"/>
                    <a:pt x="781175" y="4960620"/>
                  </a:cubicBezTo>
                  <a:cubicBezTo>
                    <a:pt x="579370" y="4724151"/>
                    <a:pt x="421598" y="4456576"/>
                    <a:pt x="312545" y="4165205"/>
                  </a:cubicBezTo>
                  <a:cubicBezTo>
                    <a:pt x="199369" y="3863153"/>
                    <a:pt x="142032" y="3544237"/>
                    <a:pt x="142032" y="3217451"/>
                  </a:cubicBezTo>
                  <a:cubicBezTo>
                    <a:pt x="142032" y="2857688"/>
                    <a:pt x="211174" y="2509166"/>
                    <a:pt x="347210" y="2181444"/>
                  </a:cubicBezTo>
                  <a:cubicBezTo>
                    <a:pt x="478561" y="1865339"/>
                    <a:pt x="666688" y="1581275"/>
                    <a:pt x="906155" y="1337497"/>
                  </a:cubicBezTo>
                  <a:cubicBezTo>
                    <a:pt x="1396334" y="838512"/>
                    <a:pt x="2047469" y="563818"/>
                    <a:pt x="2739265" y="563818"/>
                  </a:cubicBezTo>
                  <a:cubicBezTo>
                    <a:pt x="3094157" y="563818"/>
                    <a:pt x="3478280" y="673808"/>
                    <a:pt x="3849849" y="881796"/>
                  </a:cubicBezTo>
                  <a:cubicBezTo>
                    <a:pt x="4226851" y="1092783"/>
                    <a:pt x="4567316" y="1390338"/>
                    <a:pt x="4834515" y="1742419"/>
                  </a:cubicBezTo>
                  <a:cubicBezTo>
                    <a:pt x="5070798" y="2053653"/>
                    <a:pt x="5240374" y="2399363"/>
                    <a:pt x="5325256" y="2742076"/>
                  </a:cubicBezTo>
                  <a:cubicBezTo>
                    <a:pt x="5414634" y="3102964"/>
                    <a:pt x="5411824" y="3458044"/>
                    <a:pt x="5317011" y="3797009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0394888-C50F-41C1-92D4-0E2B4315A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1462"/>
              <a:ext cx="5953893" cy="6444167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208520 w 5953893"/>
                <a:gd name="connsiteY8" fmla="*/ 3766654 h 6434152"/>
                <a:gd name="connsiteX9" fmla="*/ 5094782 w 5953893"/>
                <a:gd name="connsiteY9" fmla="*/ 4022985 h 6434152"/>
                <a:gd name="connsiteX10" fmla="*/ 4888855 w 5953893"/>
                <a:gd name="connsiteY10" fmla="*/ 4150777 h 6434152"/>
                <a:gd name="connsiteX11" fmla="*/ 4135411 w 5953893"/>
                <a:gd name="connsiteY11" fmla="*/ 4694170 h 6434152"/>
                <a:gd name="connsiteX12" fmla="*/ 3821555 w 5953893"/>
                <a:gd name="connsiteY12" fmla="*/ 5029762 h 6434152"/>
                <a:gd name="connsiteX13" fmla="*/ 2739265 w 5953893"/>
                <a:gd name="connsiteY13" fmla="*/ 5758097 h 6434152"/>
                <a:gd name="connsiteX14" fmla="*/ 1695575 w 5953893"/>
                <a:gd name="connsiteY14" fmla="*/ 5523876 h 6434152"/>
                <a:gd name="connsiteX15" fmla="*/ 866619 w 5953893"/>
                <a:gd name="connsiteY15" fmla="*/ 4887356 h 6434152"/>
                <a:gd name="connsiteX16" fmla="*/ 417851 w 5953893"/>
                <a:gd name="connsiteY16" fmla="*/ 4125481 h 6434152"/>
                <a:gd name="connsiteX17" fmla="*/ 254645 w 5953893"/>
                <a:gd name="connsiteY17" fmla="*/ 3217264 h 6434152"/>
                <a:gd name="connsiteX18" fmla="*/ 451204 w 5953893"/>
                <a:gd name="connsiteY18" fmla="*/ 2224540 h 6434152"/>
                <a:gd name="connsiteX19" fmla="*/ 986540 w 5953893"/>
                <a:gd name="connsiteY19" fmla="*/ 1416383 h 6434152"/>
                <a:gd name="connsiteX20" fmla="*/ 2739452 w 5953893"/>
                <a:gd name="connsiteY20" fmla="*/ 676244 h 6434152"/>
                <a:gd name="connsiteX21" fmla="*/ 3794947 w 5953893"/>
                <a:gd name="connsiteY21" fmla="*/ 979795 h 6434152"/>
                <a:gd name="connsiteX22" fmla="*/ 4744762 w 5953893"/>
                <a:gd name="connsiteY22" fmla="*/ 1810250 h 6434152"/>
                <a:gd name="connsiteX23" fmla="*/ 5215827 w 5953893"/>
                <a:gd name="connsiteY23" fmla="*/ 2768871 h 6434152"/>
                <a:gd name="connsiteX24" fmla="*/ 5208520 w 5953893"/>
                <a:gd name="connsiteY24" fmla="*/ 3766654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208520" y="3766654"/>
                  </a:moveTo>
                  <a:cubicBezTo>
                    <a:pt x="5173667" y="3891634"/>
                    <a:pt x="5133194" y="3982699"/>
                    <a:pt x="5094782" y="4022985"/>
                  </a:cubicBezTo>
                  <a:cubicBezTo>
                    <a:pt x="5060492" y="4058962"/>
                    <a:pt x="4984792" y="4099435"/>
                    <a:pt x="4888855" y="4150777"/>
                  </a:cubicBezTo>
                  <a:cubicBezTo>
                    <a:pt x="4693420" y="4255333"/>
                    <a:pt x="4426033" y="4398489"/>
                    <a:pt x="4135411" y="4694170"/>
                  </a:cubicBezTo>
                  <a:cubicBezTo>
                    <a:pt x="4024297" y="4807158"/>
                    <a:pt x="3921239" y="4920334"/>
                    <a:pt x="3821555" y="5029762"/>
                  </a:cubicBezTo>
                  <a:cubicBezTo>
                    <a:pt x="3385341" y="5508324"/>
                    <a:pt x="3138940" y="5758097"/>
                    <a:pt x="2739265" y="5758097"/>
                  </a:cubicBezTo>
                  <a:cubicBezTo>
                    <a:pt x="2374442" y="5758097"/>
                    <a:pt x="2023297" y="5679211"/>
                    <a:pt x="1695575" y="5523876"/>
                  </a:cubicBezTo>
                  <a:cubicBezTo>
                    <a:pt x="1381906" y="5375098"/>
                    <a:pt x="1095219" y="5154930"/>
                    <a:pt x="866619" y="4887356"/>
                  </a:cubicBezTo>
                  <a:cubicBezTo>
                    <a:pt x="673246" y="4661005"/>
                    <a:pt x="522220" y="4404673"/>
                    <a:pt x="417851" y="4125481"/>
                  </a:cubicBezTo>
                  <a:cubicBezTo>
                    <a:pt x="309547" y="3836171"/>
                    <a:pt x="254645" y="3530558"/>
                    <a:pt x="254645" y="3217264"/>
                  </a:cubicBezTo>
                  <a:cubicBezTo>
                    <a:pt x="254645" y="2872490"/>
                    <a:pt x="320790" y="2538585"/>
                    <a:pt x="451204" y="2224540"/>
                  </a:cubicBezTo>
                  <a:cubicBezTo>
                    <a:pt x="577121" y="1921739"/>
                    <a:pt x="757191" y="1649855"/>
                    <a:pt x="986540" y="1416383"/>
                  </a:cubicBezTo>
                  <a:cubicBezTo>
                    <a:pt x="1455357" y="939134"/>
                    <a:pt x="2078011" y="676244"/>
                    <a:pt x="2739452" y="676244"/>
                  </a:cubicBezTo>
                  <a:cubicBezTo>
                    <a:pt x="3075232" y="676244"/>
                    <a:pt x="3440243" y="781175"/>
                    <a:pt x="3794947" y="979795"/>
                  </a:cubicBezTo>
                  <a:cubicBezTo>
                    <a:pt x="4158459" y="1183286"/>
                    <a:pt x="4486931" y="1470348"/>
                    <a:pt x="4744762" y="1810250"/>
                  </a:cubicBezTo>
                  <a:cubicBezTo>
                    <a:pt x="4971862" y="2109491"/>
                    <a:pt x="5134693" y="2440961"/>
                    <a:pt x="5215827" y="2768871"/>
                  </a:cubicBezTo>
                  <a:cubicBezTo>
                    <a:pt x="5300334" y="3110834"/>
                    <a:pt x="5297898" y="3446614"/>
                    <a:pt x="5208520" y="376665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8" name="Freeform: Shape 17">
              <a:extLst>
                <a:ext uri="{FF2B5EF4-FFF2-40B4-BE49-F238E27FC236}">
                  <a16:creationId xmlns:a16="http://schemas.microsoft.com/office/drawing/2014/main" id="{F22C906F-48B7-4ABF-B36E-0C0A056A5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3725"/>
              <a:ext cx="5855313" cy="6880645"/>
            </a:xfrm>
            <a:custGeom>
              <a:avLst/>
              <a:gdLst>
                <a:gd name="connsiteX0" fmla="*/ 5855313 w 5855313"/>
                <a:gd name="connsiteY0" fmla="*/ 4717843 h 6880645"/>
                <a:gd name="connsiteX1" fmla="*/ 5855313 w 5855313"/>
                <a:gd name="connsiteY1" fmla="*/ 6880645 h 6880645"/>
                <a:gd name="connsiteX2" fmla="*/ 0 w 5855313"/>
                <a:gd name="connsiteY2" fmla="*/ 6880645 h 6880645"/>
                <a:gd name="connsiteX3" fmla="*/ 0 w 5855313"/>
                <a:gd name="connsiteY3" fmla="*/ 5268859 h 6880645"/>
                <a:gd name="connsiteX4" fmla="*/ 36130 w 5855313"/>
                <a:gd name="connsiteY4" fmla="*/ 5327430 h 6880645"/>
                <a:gd name="connsiteX5" fmla="*/ 2782721 w 5855313"/>
                <a:gd name="connsiteY5" fmla="*/ 6765687 h 6880645"/>
                <a:gd name="connsiteX6" fmla="*/ 5834702 w 5855313"/>
                <a:gd name="connsiteY6" fmla="*/ 4773305 h 6880645"/>
                <a:gd name="connsiteX7" fmla="*/ 9148 w 5855313"/>
                <a:gd name="connsiteY7" fmla="*/ 0 h 6880645"/>
                <a:gd name="connsiteX8" fmla="*/ 5855312 w 5855313"/>
                <a:gd name="connsiteY8" fmla="*/ 0 h 6880645"/>
                <a:gd name="connsiteX9" fmla="*/ 5855312 w 5855313"/>
                <a:gd name="connsiteY9" fmla="*/ 96759 h 6880645"/>
                <a:gd name="connsiteX10" fmla="*/ 5855313 w 5855313"/>
                <a:gd name="connsiteY10" fmla="*/ 96759 h 6880645"/>
                <a:gd name="connsiteX11" fmla="*/ 5855313 w 5855313"/>
                <a:gd name="connsiteY11" fmla="*/ 2289203 h 6880645"/>
                <a:gd name="connsiteX12" fmla="*/ 5834702 w 5855313"/>
                <a:gd name="connsiteY12" fmla="*/ 2233742 h 6880645"/>
                <a:gd name="connsiteX13" fmla="*/ 2782721 w 5855313"/>
                <a:gd name="connsiteY13" fmla="*/ 241359 h 6880645"/>
                <a:gd name="connsiteX14" fmla="*/ 36130 w 5855313"/>
                <a:gd name="connsiteY14" fmla="*/ 1679616 h 6880645"/>
                <a:gd name="connsiteX15" fmla="*/ 0 w 5855313"/>
                <a:gd name="connsiteY15" fmla="*/ 1738187 h 6880645"/>
                <a:gd name="connsiteX16" fmla="*/ 0 w 5855313"/>
                <a:gd name="connsiteY16" fmla="*/ 96759 h 6880645"/>
                <a:gd name="connsiteX17" fmla="*/ 9148 w 5855313"/>
                <a:gd name="connsiteY17" fmla="*/ 96759 h 688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55313" h="6880645">
                  <a:moveTo>
                    <a:pt x="5855313" y="4717843"/>
                  </a:moveTo>
                  <a:lnTo>
                    <a:pt x="5855313" y="6880645"/>
                  </a:lnTo>
                  <a:lnTo>
                    <a:pt x="0" y="6880645"/>
                  </a:lnTo>
                  <a:lnTo>
                    <a:pt x="0" y="5268859"/>
                  </a:lnTo>
                  <a:lnTo>
                    <a:pt x="36130" y="5327430"/>
                  </a:lnTo>
                  <a:cubicBezTo>
                    <a:pt x="631370" y="6195172"/>
                    <a:pt x="1639396" y="6765687"/>
                    <a:pt x="2782721" y="6765687"/>
                  </a:cubicBezTo>
                  <a:cubicBezTo>
                    <a:pt x="4154711" y="6765687"/>
                    <a:pt x="5331871" y="5944145"/>
                    <a:pt x="5834702" y="4773305"/>
                  </a:cubicBezTo>
                  <a:close/>
                  <a:moveTo>
                    <a:pt x="9148" y="0"/>
                  </a:moveTo>
                  <a:lnTo>
                    <a:pt x="5855312" y="0"/>
                  </a:lnTo>
                  <a:lnTo>
                    <a:pt x="5855312" y="96759"/>
                  </a:lnTo>
                  <a:lnTo>
                    <a:pt x="5855313" y="96759"/>
                  </a:lnTo>
                  <a:lnTo>
                    <a:pt x="5855313" y="2289203"/>
                  </a:lnTo>
                  <a:lnTo>
                    <a:pt x="5834702" y="2233742"/>
                  </a:lnTo>
                  <a:cubicBezTo>
                    <a:pt x="5331871" y="1062902"/>
                    <a:pt x="4154711" y="241359"/>
                    <a:pt x="2782721" y="241359"/>
                  </a:cubicBezTo>
                  <a:cubicBezTo>
                    <a:pt x="1639396" y="241359"/>
                    <a:pt x="631370" y="811875"/>
                    <a:pt x="36130" y="1679616"/>
                  </a:cubicBezTo>
                  <a:lnTo>
                    <a:pt x="0" y="1738187"/>
                  </a:lnTo>
                  <a:lnTo>
                    <a:pt x="0" y="96759"/>
                  </a:lnTo>
                  <a:lnTo>
                    <a:pt x="9148" y="9675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9" name="Freeform: Shape 18">
              <a:extLst>
                <a:ext uri="{FF2B5EF4-FFF2-40B4-BE49-F238E27FC236}">
                  <a16:creationId xmlns:a16="http://schemas.microsoft.com/office/drawing/2014/main" id="{B4ABE2AA-A788-450F-94A8-AED4B698F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6370"/>
              <a:ext cx="6254832" cy="6864558"/>
            </a:xfrm>
            <a:custGeom>
              <a:avLst/>
              <a:gdLst>
                <a:gd name="connsiteX0" fmla="*/ 2766060 w 6254832"/>
                <a:gd name="connsiteY0" fmla="*/ 0 h 6864558"/>
                <a:gd name="connsiteX1" fmla="*/ 0 w 6254832"/>
                <a:gd name="connsiteY1" fmla="*/ 1340683 h 6864558"/>
                <a:gd name="connsiteX2" fmla="*/ 0 w 6254832"/>
                <a:gd name="connsiteY2" fmla="*/ 2201306 h 6864558"/>
                <a:gd name="connsiteX3" fmla="*/ 1312 w 6254832"/>
                <a:gd name="connsiteY3" fmla="*/ 2197746 h 6864558"/>
                <a:gd name="connsiteX4" fmla="*/ 612723 w 6254832"/>
                <a:gd name="connsiteY4" fmla="*/ 1201649 h 6864558"/>
                <a:gd name="connsiteX5" fmla="*/ 1571344 w 6254832"/>
                <a:gd name="connsiteY5" fmla="*/ 483245 h 6864558"/>
                <a:gd name="connsiteX6" fmla="*/ 1641235 w 6254832"/>
                <a:gd name="connsiteY6" fmla="*/ 452328 h 6864558"/>
                <a:gd name="connsiteX7" fmla="*/ 1711502 w 6254832"/>
                <a:gd name="connsiteY7" fmla="*/ 422348 h 6864558"/>
                <a:gd name="connsiteX8" fmla="*/ 1783080 w 6254832"/>
                <a:gd name="connsiteY8" fmla="*/ 395178 h 6864558"/>
                <a:gd name="connsiteX9" fmla="*/ 1855220 w 6254832"/>
                <a:gd name="connsiteY9" fmla="*/ 369133 h 6864558"/>
                <a:gd name="connsiteX10" fmla="*/ 1928297 w 6254832"/>
                <a:gd name="connsiteY10" fmla="*/ 345711 h 6864558"/>
                <a:gd name="connsiteX11" fmla="*/ 2001749 w 6254832"/>
                <a:gd name="connsiteY11" fmla="*/ 323600 h 6864558"/>
                <a:gd name="connsiteX12" fmla="*/ 2076138 w 6254832"/>
                <a:gd name="connsiteY12" fmla="*/ 304300 h 6864558"/>
                <a:gd name="connsiteX13" fmla="*/ 2113426 w 6254832"/>
                <a:gd name="connsiteY13" fmla="*/ 294744 h 6864558"/>
                <a:gd name="connsiteX14" fmla="*/ 2132163 w 6254832"/>
                <a:gd name="connsiteY14" fmla="*/ 290060 h 6864558"/>
                <a:gd name="connsiteX15" fmla="*/ 2151089 w 6254832"/>
                <a:gd name="connsiteY15" fmla="*/ 286312 h 6864558"/>
                <a:gd name="connsiteX16" fmla="*/ 2763249 w 6254832"/>
                <a:gd name="connsiteY16" fmla="*/ 218482 h 6864558"/>
                <a:gd name="connsiteX17" fmla="*/ 3372225 w 6254832"/>
                <a:gd name="connsiteY17" fmla="*/ 301302 h 6864558"/>
                <a:gd name="connsiteX18" fmla="*/ 3663596 w 6254832"/>
                <a:gd name="connsiteY18" fmla="*/ 398364 h 6864558"/>
                <a:gd name="connsiteX19" fmla="*/ 3941663 w 6254832"/>
                <a:gd name="connsiteY19" fmla="*/ 526717 h 6864558"/>
                <a:gd name="connsiteX20" fmla="*/ 4204366 w 6254832"/>
                <a:gd name="connsiteY20" fmla="*/ 681678 h 6864558"/>
                <a:gd name="connsiteX21" fmla="*/ 4450018 w 6254832"/>
                <a:gd name="connsiteY21" fmla="*/ 860061 h 6864558"/>
                <a:gd name="connsiteX22" fmla="*/ 4678992 w 6254832"/>
                <a:gd name="connsiteY22" fmla="*/ 1057181 h 6864558"/>
                <a:gd name="connsiteX23" fmla="*/ 4889791 w 6254832"/>
                <a:gd name="connsiteY23" fmla="*/ 1271166 h 6864558"/>
                <a:gd name="connsiteX24" fmla="*/ 5083164 w 6254832"/>
                <a:gd name="connsiteY24" fmla="*/ 1498642 h 6864558"/>
                <a:gd name="connsiteX25" fmla="*/ 5257987 w 6254832"/>
                <a:gd name="connsiteY25" fmla="*/ 1738484 h 6864558"/>
                <a:gd name="connsiteX26" fmla="*/ 5413510 w 6254832"/>
                <a:gd name="connsiteY26" fmla="*/ 1989195 h 6864558"/>
                <a:gd name="connsiteX27" fmla="*/ 5548609 w 6254832"/>
                <a:gd name="connsiteY27" fmla="*/ 2249462 h 6864558"/>
                <a:gd name="connsiteX28" fmla="*/ 5747791 w 6254832"/>
                <a:gd name="connsiteY28" fmla="*/ 2795666 h 6864558"/>
                <a:gd name="connsiteX29" fmla="*/ 5806814 w 6254832"/>
                <a:gd name="connsiteY29" fmla="*/ 3078980 h 6864558"/>
                <a:gd name="connsiteX30" fmla="*/ 5816933 w 6254832"/>
                <a:gd name="connsiteY30" fmla="*/ 3150558 h 6864558"/>
                <a:gd name="connsiteX31" fmla="*/ 5825178 w 6254832"/>
                <a:gd name="connsiteY31" fmla="*/ 3222323 h 6864558"/>
                <a:gd name="connsiteX32" fmla="*/ 5831923 w 6254832"/>
                <a:gd name="connsiteY32" fmla="*/ 3294276 h 6864558"/>
                <a:gd name="connsiteX33" fmla="*/ 5836233 w 6254832"/>
                <a:gd name="connsiteY33" fmla="*/ 3366416 h 6864558"/>
                <a:gd name="connsiteX34" fmla="*/ 5833047 w 6254832"/>
                <a:gd name="connsiteY34" fmla="*/ 3655726 h 6864558"/>
                <a:gd name="connsiteX35" fmla="*/ 5827426 w 6254832"/>
                <a:gd name="connsiteY35" fmla="*/ 3728054 h 6864558"/>
                <a:gd name="connsiteX36" fmla="*/ 5819556 w 6254832"/>
                <a:gd name="connsiteY36" fmla="*/ 3800194 h 6864558"/>
                <a:gd name="connsiteX37" fmla="*/ 5809063 w 6254832"/>
                <a:gd name="connsiteY37" fmla="*/ 3872147 h 6864558"/>
                <a:gd name="connsiteX38" fmla="*/ 5796696 w 6254832"/>
                <a:gd name="connsiteY38" fmla="*/ 3943912 h 6864558"/>
                <a:gd name="connsiteX39" fmla="*/ 5725305 w 6254832"/>
                <a:gd name="connsiteY39" fmla="*/ 4225165 h 6864558"/>
                <a:gd name="connsiteX40" fmla="*/ 5605384 w 6254832"/>
                <a:gd name="connsiteY40" fmla="*/ 4478312 h 6864558"/>
                <a:gd name="connsiteX41" fmla="*/ 5412573 w 6254832"/>
                <a:gd name="connsiteY41" fmla="*/ 4677306 h 6864558"/>
                <a:gd name="connsiteX42" fmla="*/ 5155867 w 6254832"/>
                <a:gd name="connsiteY42" fmla="*/ 4834703 h 6864558"/>
                <a:gd name="connsiteX43" fmla="*/ 4645452 w 6254832"/>
                <a:gd name="connsiteY43" fmla="*/ 5207396 h 6864558"/>
                <a:gd name="connsiteX44" fmla="*/ 4536211 w 6254832"/>
                <a:gd name="connsiteY44" fmla="*/ 5319072 h 6864558"/>
                <a:gd name="connsiteX45" fmla="*/ 4430343 w 6254832"/>
                <a:gd name="connsiteY45" fmla="*/ 5432061 h 6864558"/>
                <a:gd name="connsiteX46" fmla="*/ 4220668 w 6254832"/>
                <a:gd name="connsiteY46" fmla="*/ 5657663 h 6864558"/>
                <a:gd name="connsiteX47" fmla="*/ 4115174 w 6254832"/>
                <a:gd name="connsiteY47" fmla="*/ 5768777 h 6864558"/>
                <a:gd name="connsiteX48" fmla="*/ 4007245 w 6254832"/>
                <a:gd name="connsiteY48" fmla="*/ 5876707 h 6864558"/>
                <a:gd name="connsiteX49" fmla="*/ 3781081 w 6254832"/>
                <a:gd name="connsiteY49" fmla="*/ 6078887 h 6864558"/>
                <a:gd name="connsiteX50" fmla="*/ 3534493 w 6254832"/>
                <a:gd name="connsiteY50" fmla="*/ 6249775 h 6864558"/>
                <a:gd name="connsiteX51" fmla="*/ 3265232 w 6254832"/>
                <a:gd name="connsiteY51" fmla="*/ 6373068 h 6864558"/>
                <a:gd name="connsiteX52" fmla="*/ 3194779 w 6254832"/>
                <a:gd name="connsiteY52" fmla="*/ 6394804 h 6864558"/>
                <a:gd name="connsiteX53" fmla="*/ 3123575 w 6254832"/>
                <a:gd name="connsiteY53" fmla="*/ 6412792 h 6864558"/>
                <a:gd name="connsiteX54" fmla="*/ 3051435 w 6254832"/>
                <a:gd name="connsiteY54" fmla="*/ 6426471 h 6864558"/>
                <a:gd name="connsiteX55" fmla="*/ 2978733 w 6254832"/>
                <a:gd name="connsiteY55" fmla="*/ 6436214 h 6864558"/>
                <a:gd name="connsiteX56" fmla="*/ 2905656 w 6254832"/>
                <a:gd name="connsiteY56" fmla="*/ 6442211 h 6864558"/>
                <a:gd name="connsiteX57" fmla="*/ 2832204 w 6254832"/>
                <a:gd name="connsiteY57" fmla="*/ 6444459 h 6864558"/>
                <a:gd name="connsiteX58" fmla="*/ 2758565 w 6254832"/>
                <a:gd name="connsiteY58" fmla="*/ 6443335 h 6864558"/>
                <a:gd name="connsiteX59" fmla="*/ 2683239 w 6254832"/>
                <a:gd name="connsiteY59" fmla="*/ 6438463 h 6864558"/>
                <a:gd name="connsiteX60" fmla="*/ 2091503 w 6254832"/>
                <a:gd name="connsiteY60" fmla="*/ 6343275 h 6864558"/>
                <a:gd name="connsiteX61" fmla="*/ 1948347 w 6254832"/>
                <a:gd name="connsiteY61" fmla="*/ 6301490 h 6864558"/>
                <a:gd name="connsiteX62" fmla="*/ 1807626 w 6254832"/>
                <a:gd name="connsiteY62" fmla="*/ 6252585 h 6864558"/>
                <a:gd name="connsiteX63" fmla="*/ 1738297 w 6254832"/>
                <a:gd name="connsiteY63" fmla="*/ 6225790 h 6864558"/>
                <a:gd name="connsiteX64" fmla="*/ 1669529 w 6254832"/>
                <a:gd name="connsiteY64" fmla="*/ 6197684 h 6864558"/>
                <a:gd name="connsiteX65" fmla="*/ 1635239 w 6254832"/>
                <a:gd name="connsiteY65" fmla="*/ 6183630 h 6864558"/>
                <a:gd name="connsiteX66" fmla="*/ 1601699 w 6254832"/>
                <a:gd name="connsiteY66" fmla="*/ 6167891 h 6864558"/>
                <a:gd name="connsiteX67" fmla="*/ 1534618 w 6254832"/>
                <a:gd name="connsiteY67" fmla="*/ 6136411 h 6864558"/>
                <a:gd name="connsiteX68" fmla="*/ 592299 w 6254832"/>
                <a:gd name="connsiteY68" fmla="*/ 5443116 h 6864558"/>
                <a:gd name="connsiteX69" fmla="*/ 0 w 6254832"/>
                <a:gd name="connsiteY69" fmla="*/ 4496675 h 6864558"/>
                <a:gd name="connsiteX70" fmla="*/ 0 w 6254832"/>
                <a:gd name="connsiteY70" fmla="*/ 5523875 h 6864558"/>
                <a:gd name="connsiteX71" fmla="*/ 2766060 w 6254832"/>
                <a:gd name="connsiteY71" fmla="*/ 6864559 h 6864558"/>
                <a:gd name="connsiteX72" fmla="*/ 6254833 w 6254832"/>
                <a:gd name="connsiteY72" fmla="*/ 3432373 h 6864558"/>
                <a:gd name="connsiteX73" fmla="*/ 2766060 w 6254832"/>
                <a:gd name="connsiteY73" fmla="*/ 0 h 686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254832" h="6864558">
                  <a:moveTo>
                    <a:pt x="2766060" y="0"/>
                  </a:moveTo>
                  <a:cubicBezTo>
                    <a:pt x="1639549" y="0"/>
                    <a:pt x="637831" y="525405"/>
                    <a:pt x="0" y="1340683"/>
                  </a:cubicBezTo>
                  <a:lnTo>
                    <a:pt x="0" y="2201306"/>
                  </a:lnTo>
                  <a:cubicBezTo>
                    <a:pt x="375" y="2200181"/>
                    <a:pt x="937" y="2198870"/>
                    <a:pt x="1312" y="2197746"/>
                  </a:cubicBezTo>
                  <a:cubicBezTo>
                    <a:pt x="142969" y="1837045"/>
                    <a:pt x="347959" y="1497143"/>
                    <a:pt x="612723" y="1201649"/>
                  </a:cubicBezTo>
                  <a:cubicBezTo>
                    <a:pt x="876550" y="906155"/>
                    <a:pt x="1201836" y="655258"/>
                    <a:pt x="1571344" y="483245"/>
                  </a:cubicBezTo>
                  <a:lnTo>
                    <a:pt x="1641235" y="452328"/>
                  </a:lnTo>
                  <a:cubicBezTo>
                    <a:pt x="1664658" y="442210"/>
                    <a:pt x="1687518" y="430967"/>
                    <a:pt x="1711502" y="422348"/>
                  </a:cubicBezTo>
                  <a:lnTo>
                    <a:pt x="1783080" y="395178"/>
                  </a:lnTo>
                  <a:cubicBezTo>
                    <a:pt x="1807064" y="386372"/>
                    <a:pt x="1830674" y="376441"/>
                    <a:pt x="1855220" y="369133"/>
                  </a:cubicBezTo>
                  <a:lnTo>
                    <a:pt x="1928297" y="345711"/>
                  </a:lnTo>
                  <a:cubicBezTo>
                    <a:pt x="1952656" y="338028"/>
                    <a:pt x="1976828" y="329409"/>
                    <a:pt x="2001749" y="323600"/>
                  </a:cubicBezTo>
                  <a:lnTo>
                    <a:pt x="2076138" y="304300"/>
                  </a:lnTo>
                  <a:lnTo>
                    <a:pt x="2113426" y="294744"/>
                  </a:lnTo>
                  <a:lnTo>
                    <a:pt x="2132163" y="290060"/>
                  </a:lnTo>
                  <a:lnTo>
                    <a:pt x="2151089" y="286312"/>
                  </a:lnTo>
                  <a:cubicBezTo>
                    <a:pt x="2351395" y="241716"/>
                    <a:pt x="2557322" y="219044"/>
                    <a:pt x="2763249" y="218482"/>
                  </a:cubicBezTo>
                  <a:cubicBezTo>
                    <a:pt x="2968802" y="218294"/>
                    <a:pt x="3174167" y="247900"/>
                    <a:pt x="3372225" y="301302"/>
                  </a:cubicBezTo>
                  <a:cubicBezTo>
                    <a:pt x="3471347" y="327910"/>
                    <a:pt x="3568596" y="360513"/>
                    <a:pt x="3663596" y="398364"/>
                  </a:cubicBezTo>
                  <a:cubicBezTo>
                    <a:pt x="3758784" y="435652"/>
                    <a:pt x="3851348" y="479311"/>
                    <a:pt x="3941663" y="526717"/>
                  </a:cubicBezTo>
                  <a:cubicBezTo>
                    <a:pt x="4031979" y="573936"/>
                    <a:pt x="4119297" y="626402"/>
                    <a:pt x="4204366" y="681678"/>
                  </a:cubicBezTo>
                  <a:cubicBezTo>
                    <a:pt x="4289060" y="737516"/>
                    <a:pt x="4370944" y="797289"/>
                    <a:pt x="4450018" y="860061"/>
                  </a:cubicBezTo>
                  <a:cubicBezTo>
                    <a:pt x="4529091" y="922832"/>
                    <a:pt x="4605540" y="988601"/>
                    <a:pt x="4678992" y="1057181"/>
                  </a:cubicBezTo>
                  <a:cubicBezTo>
                    <a:pt x="4752444" y="1125574"/>
                    <a:pt x="4822335" y="1197527"/>
                    <a:pt x="4889791" y="1271166"/>
                  </a:cubicBezTo>
                  <a:cubicBezTo>
                    <a:pt x="4957247" y="1344805"/>
                    <a:pt x="5021705" y="1420693"/>
                    <a:pt x="5083164" y="1498642"/>
                  </a:cubicBezTo>
                  <a:cubicBezTo>
                    <a:pt x="5144062" y="1576965"/>
                    <a:pt x="5202899" y="1656601"/>
                    <a:pt x="5257987" y="1738484"/>
                  </a:cubicBezTo>
                  <a:cubicBezTo>
                    <a:pt x="5313076" y="1820368"/>
                    <a:pt x="5365354" y="1903751"/>
                    <a:pt x="5413510" y="1989195"/>
                  </a:cubicBezTo>
                  <a:cubicBezTo>
                    <a:pt x="5462041" y="2074451"/>
                    <a:pt x="5507011" y="2161207"/>
                    <a:pt x="5548609" y="2249462"/>
                  </a:cubicBezTo>
                  <a:cubicBezTo>
                    <a:pt x="5631430" y="2426158"/>
                    <a:pt x="5698323" y="2608851"/>
                    <a:pt x="5747791" y="2795666"/>
                  </a:cubicBezTo>
                  <a:cubicBezTo>
                    <a:pt x="5771963" y="2889167"/>
                    <a:pt x="5791825" y="2983792"/>
                    <a:pt x="5806814" y="3078980"/>
                  </a:cubicBezTo>
                  <a:cubicBezTo>
                    <a:pt x="5810562" y="3102777"/>
                    <a:pt x="5814497" y="3126574"/>
                    <a:pt x="5816933" y="3150558"/>
                  </a:cubicBezTo>
                  <a:cubicBezTo>
                    <a:pt x="5819556" y="3174542"/>
                    <a:pt x="5823304" y="3198339"/>
                    <a:pt x="5825178" y="3222323"/>
                  </a:cubicBezTo>
                  <a:cubicBezTo>
                    <a:pt x="5827426" y="3246308"/>
                    <a:pt x="5830050" y="3270292"/>
                    <a:pt x="5831923" y="3294276"/>
                  </a:cubicBezTo>
                  <a:lnTo>
                    <a:pt x="5836233" y="3366416"/>
                  </a:lnTo>
                  <a:cubicBezTo>
                    <a:pt x="5839981" y="3462728"/>
                    <a:pt x="5839981" y="3559227"/>
                    <a:pt x="5833047" y="3655726"/>
                  </a:cubicBezTo>
                  <a:cubicBezTo>
                    <a:pt x="5830986" y="3679711"/>
                    <a:pt x="5830237" y="3704069"/>
                    <a:pt x="5827426" y="3728054"/>
                  </a:cubicBezTo>
                  <a:lnTo>
                    <a:pt x="5819556" y="3800194"/>
                  </a:lnTo>
                  <a:lnTo>
                    <a:pt x="5809063" y="3872147"/>
                  </a:lnTo>
                  <a:cubicBezTo>
                    <a:pt x="5805690" y="3896131"/>
                    <a:pt x="5800818" y="3919928"/>
                    <a:pt x="5796696" y="3943912"/>
                  </a:cubicBezTo>
                  <a:cubicBezTo>
                    <a:pt x="5778708" y="4039287"/>
                    <a:pt x="5755848" y="4134662"/>
                    <a:pt x="5725305" y="4225165"/>
                  </a:cubicBezTo>
                  <a:cubicBezTo>
                    <a:pt x="5694763" y="4315669"/>
                    <a:pt x="5656726" y="4402237"/>
                    <a:pt x="5605384" y="4478312"/>
                  </a:cubicBezTo>
                  <a:cubicBezTo>
                    <a:pt x="5554980" y="4555324"/>
                    <a:pt x="5489960" y="4620718"/>
                    <a:pt x="5412573" y="4677306"/>
                  </a:cubicBezTo>
                  <a:cubicBezTo>
                    <a:pt x="5335374" y="4734269"/>
                    <a:pt x="5245995" y="4782987"/>
                    <a:pt x="5155867" y="4834703"/>
                  </a:cubicBezTo>
                  <a:cubicBezTo>
                    <a:pt x="4973924" y="4936261"/>
                    <a:pt x="4794791" y="5058806"/>
                    <a:pt x="4645452" y="5207396"/>
                  </a:cubicBezTo>
                  <a:cubicBezTo>
                    <a:pt x="4607414" y="5244497"/>
                    <a:pt x="4571813" y="5281597"/>
                    <a:pt x="4536211" y="5319072"/>
                  </a:cubicBezTo>
                  <a:lnTo>
                    <a:pt x="4430343" y="5432061"/>
                  </a:lnTo>
                  <a:cubicBezTo>
                    <a:pt x="4360264" y="5507574"/>
                    <a:pt x="4290934" y="5583087"/>
                    <a:pt x="4220668" y="5657663"/>
                  </a:cubicBezTo>
                  <a:cubicBezTo>
                    <a:pt x="4185628" y="5694951"/>
                    <a:pt x="4150589" y="5732052"/>
                    <a:pt x="4115174" y="5768777"/>
                  </a:cubicBezTo>
                  <a:cubicBezTo>
                    <a:pt x="4079573" y="5805316"/>
                    <a:pt x="4043597" y="5841292"/>
                    <a:pt x="4007245" y="5876707"/>
                  </a:cubicBezTo>
                  <a:cubicBezTo>
                    <a:pt x="3934543" y="5947723"/>
                    <a:pt x="3859405" y="6015740"/>
                    <a:pt x="3781081" y="6078887"/>
                  </a:cubicBezTo>
                  <a:cubicBezTo>
                    <a:pt x="3702945" y="6142220"/>
                    <a:pt x="3620312" y="6199557"/>
                    <a:pt x="3534493" y="6249775"/>
                  </a:cubicBezTo>
                  <a:cubicBezTo>
                    <a:pt x="3448300" y="6299429"/>
                    <a:pt x="3358359" y="6341589"/>
                    <a:pt x="3265232" y="6373068"/>
                  </a:cubicBezTo>
                  <a:cubicBezTo>
                    <a:pt x="3241998" y="6381313"/>
                    <a:pt x="3218201" y="6387497"/>
                    <a:pt x="3194779" y="6394804"/>
                  </a:cubicBezTo>
                  <a:cubicBezTo>
                    <a:pt x="3171169" y="6401175"/>
                    <a:pt x="3147185" y="6406797"/>
                    <a:pt x="3123575" y="6412792"/>
                  </a:cubicBezTo>
                  <a:cubicBezTo>
                    <a:pt x="3099404" y="6417477"/>
                    <a:pt x="3075420" y="6422161"/>
                    <a:pt x="3051435" y="6426471"/>
                  </a:cubicBezTo>
                  <a:cubicBezTo>
                    <a:pt x="3027076" y="6429657"/>
                    <a:pt x="3002904" y="6433591"/>
                    <a:pt x="2978733" y="6436214"/>
                  </a:cubicBezTo>
                  <a:cubicBezTo>
                    <a:pt x="2954374" y="6438088"/>
                    <a:pt x="2930015" y="6440899"/>
                    <a:pt x="2905656" y="6442211"/>
                  </a:cubicBezTo>
                  <a:cubicBezTo>
                    <a:pt x="2881109" y="6442960"/>
                    <a:pt x="2856751" y="6444272"/>
                    <a:pt x="2832204" y="6444459"/>
                  </a:cubicBezTo>
                  <a:cubicBezTo>
                    <a:pt x="2807658" y="6444084"/>
                    <a:pt x="2783298" y="6444084"/>
                    <a:pt x="2758565" y="6443335"/>
                  </a:cubicBezTo>
                  <a:lnTo>
                    <a:pt x="2683239" y="6438463"/>
                  </a:lnTo>
                  <a:cubicBezTo>
                    <a:pt x="2482559" y="6425909"/>
                    <a:pt x="2284126" y="6393492"/>
                    <a:pt x="2091503" y="6343275"/>
                  </a:cubicBezTo>
                  <a:lnTo>
                    <a:pt x="1948347" y="6301490"/>
                  </a:lnTo>
                  <a:cubicBezTo>
                    <a:pt x="1901127" y="6286126"/>
                    <a:pt x="1854658" y="6268699"/>
                    <a:pt x="1807626" y="6252585"/>
                  </a:cubicBezTo>
                  <a:cubicBezTo>
                    <a:pt x="1784017" y="6245090"/>
                    <a:pt x="1761344" y="6234972"/>
                    <a:pt x="1738297" y="6225790"/>
                  </a:cubicBezTo>
                  <a:lnTo>
                    <a:pt x="1669529" y="6197684"/>
                  </a:lnTo>
                  <a:lnTo>
                    <a:pt x="1635239" y="6183630"/>
                  </a:lnTo>
                  <a:lnTo>
                    <a:pt x="1601699" y="6167891"/>
                  </a:lnTo>
                  <a:lnTo>
                    <a:pt x="1534618" y="6136411"/>
                  </a:lnTo>
                  <a:cubicBezTo>
                    <a:pt x="1179164" y="5964961"/>
                    <a:pt x="857250" y="5729616"/>
                    <a:pt x="592299" y="5443116"/>
                  </a:cubicBezTo>
                  <a:cubicBezTo>
                    <a:pt x="336904" y="5166173"/>
                    <a:pt x="137160" y="4842573"/>
                    <a:pt x="0" y="4496675"/>
                  </a:cubicBezTo>
                  <a:lnTo>
                    <a:pt x="0" y="5523875"/>
                  </a:lnTo>
                  <a:cubicBezTo>
                    <a:pt x="637831" y="6338966"/>
                    <a:pt x="1639549" y="6864559"/>
                    <a:pt x="2766060" y="6864559"/>
                  </a:cubicBezTo>
                  <a:cubicBezTo>
                    <a:pt x="4692858" y="6864559"/>
                    <a:pt x="6254833" y="5327879"/>
                    <a:pt x="6254833" y="3432373"/>
                  </a:cubicBezTo>
                  <a:cubicBezTo>
                    <a:pt x="6254833" y="1536679"/>
                    <a:pt x="4692858" y="0"/>
                    <a:pt x="2766060" y="0"/>
                  </a:cubicBezTo>
                  <a:close/>
                </a:path>
              </a:pathLst>
            </a:custGeom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578" y="802955"/>
            <a:ext cx="3733482" cy="14540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  <a:defRPr sz="3600" b="1">
                <a:solidFill>
                  <a:srgbClr val="2C5787"/>
                </a:solidFill>
              </a:defRPr>
            </a:pPr>
            <a:r>
              <a:rPr lang="en-US" sz="3100">
                <a:solidFill>
                  <a:schemeClr val="tx2"/>
                </a:solidFill>
              </a:rPr>
              <a:t>מה למדנו היום?</a:t>
            </a:r>
          </a:p>
        </p:txBody>
      </p:sp>
      <p:pic>
        <p:nvPicPr>
          <p:cNvPr id="3" name="Picture 2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27000"/>
            <a:ext cx="762000" cy="762000"/>
          </a:xfrm>
          <a:prstGeom prst="rect">
            <a:avLst/>
          </a:prstGeom>
        </p:spPr>
      </p:pic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36428595-6DA4-DCCB-5D17-A439267ED0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3122293"/>
              </p:ext>
            </p:extLst>
          </p:nvPr>
        </p:nvGraphicFramePr>
        <p:xfrm>
          <a:off x="4567930" y="2415756"/>
          <a:ext cx="3733184" cy="36392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197</Words>
  <Application>Microsoft Office PowerPoint</Application>
  <PresentationFormat>On-screen Show (4:3)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מילים שכדאי שנכיר</vt:lpstr>
      <vt:lpstr>PowerPoint Presentation</vt:lpstr>
      <vt:lpstr>PowerPoint Presentation</vt:lpstr>
      <vt:lpstr>מה למדנו היום?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noa moscato</dc:creator>
  <cp:keywords/>
  <dc:description>generated using python-pptx</dc:description>
  <cp:lastModifiedBy>Moscato Noa</cp:lastModifiedBy>
  <cp:revision>2</cp:revision>
  <dcterms:created xsi:type="dcterms:W3CDTF">2013-01-27T09:14:16Z</dcterms:created>
  <dcterms:modified xsi:type="dcterms:W3CDTF">2025-01-18T19:21:04Z</dcterms:modified>
  <cp:category/>
</cp:coreProperties>
</file>

<file path=docProps/thumbnail.jpeg>
</file>